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82" r:id="rId4"/>
    <p:sldId id="293" r:id="rId5"/>
    <p:sldId id="259" r:id="rId6"/>
    <p:sldId id="283" r:id="rId7"/>
    <p:sldId id="284" r:id="rId8"/>
    <p:sldId id="285" r:id="rId9"/>
    <p:sldId id="261" r:id="rId10"/>
    <p:sldId id="287" r:id="rId11"/>
    <p:sldId id="257" r:id="rId12"/>
    <p:sldId id="288" r:id="rId13"/>
    <p:sldId id="258" r:id="rId14"/>
    <p:sldId id="289" r:id="rId15"/>
    <p:sldId id="290" r:id="rId16"/>
    <p:sldId id="291" r:id="rId17"/>
    <p:sldId id="292"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pos="370" userDrawn="1">
          <p15:clr>
            <a:srgbClr val="A4A3A4"/>
          </p15:clr>
        </p15:guide>
        <p15:guide id="3" orient="horz" pos="300" userDrawn="1">
          <p15:clr>
            <a:srgbClr val="A4A3A4"/>
          </p15:clr>
        </p15:guide>
        <p15:guide id="4" pos="7355" userDrawn="1">
          <p15:clr>
            <a:srgbClr val="A4A3A4"/>
          </p15:clr>
        </p15:guide>
        <p15:guide id="5" pos="3908" userDrawn="1">
          <p15:clr>
            <a:srgbClr val="A4A3A4"/>
          </p15:clr>
        </p15:guide>
        <p15:guide id="6" pos="25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434"/>
    <a:srgbClr val="F8B200"/>
    <a:srgbClr val="AB1714"/>
    <a:srgbClr val="3B3B3A"/>
    <a:srgbClr val="2EB1EA"/>
    <a:srgbClr val="13A6E6"/>
    <a:srgbClr val="CF1014"/>
    <a:srgbClr val="007D36"/>
    <a:srgbClr val="F49600"/>
    <a:srgbClr val="5C5C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showGuides="1">
      <p:cViewPr>
        <p:scale>
          <a:sx n="66" d="100"/>
          <a:sy n="66" d="100"/>
        </p:scale>
        <p:origin x="787" y="418"/>
      </p:cViewPr>
      <p:guideLst>
        <p:guide orient="horz" pos="3906"/>
        <p:guide pos="370"/>
        <p:guide orient="horz" pos="300"/>
        <p:guide pos="7355"/>
        <p:guide pos="3908"/>
        <p:guide pos="2525"/>
      </p:guideLst>
    </p:cSldViewPr>
  </p:slideViewPr>
  <p:notesTextViewPr>
    <p:cViewPr>
      <p:scale>
        <a:sx n="1" d="1"/>
        <a:sy n="1" d="1"/>
      </p:scale>
      <p:origin x="0" y="0"/>
    </p:cViewPr>
  </p:notesTextViewPr>
  <p:sorterViewPr>
    <p:cViewPr>
      <p:scale>
        <a:sx n="100" d="100"/>
        <a:sy n="100" d="100"/>
      </p:scale>
      <p:origin x="0" y="-624"/>
    </p:cViewPr>
  </p:sorter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D67E8D6-B9F7-75B1-B6DD-859E7ADF857B}"/>
              </a:ext>
            </a:extLst>
          </p:cNvPr>
          <p:cNvSpPr>
            <a:spLocks noGrp="1"/>
          </p:cNvSpPr>
          <p:nvPr>
            <p:ph type="pic" sz="quarter" idx="10"/>
          </p:nvPr>
        </p:nvSpPr>
        <p:spPr>
          <a:xfrm>
            <a:off x="6966239" y="-950483"/>
            <a:ext cx="6349425" cy="6360259"/>
          </a:xfrm>
          <a:custGeom>
            <a:avLst/>
            <a:gdLst>
              <a:gd name="connsiteX0" fmla="*/ 4243177 w 6349425"/>
              <a:gd name="connsiteY0" fmla="*/ 7 h 6360259"/>
              <a:gd name="connsiteX1" fmla="*/ 5730325 w 6349425"/>
              <a:gd name="connsiteY1" fmla="*/ 611624 h 6360259"/>
              <a:gd name="connsiteX2" fmla="*/ 5737801 w 6349425"/>
              <a:gd name="connsiteY2" fmla="*/ 3582823 h 6360259"/>
              <a:gd name="connsiteX3" fmla="*/ 3590299 w 6349425"/>
              <a:gd name="connsiteY3" fmla="*/ 5741159 h 6360259"/>
              <a:gd name="connsiteX4" fmla="*/ 619099 w 6349425"/>
              <a:gd name="connsiteY4" fmla="*/ 5748635 h 6360259"/>
              <a:gd name="connsiteX5" fmla="*/ 619101 w 6349425"/>
              <a:gd name="connsiteY5" fmla="*/ 5748635 h 6360259"/>
              <a:gd name="connsiteX6" fmla="*/ 611625 w 6349425"/>
              <a:gd name="connsiteY6" fmla="*/ 2777436 h 6360259"/>
              <a:gd name="connsiteX7" fmla="*/ 2759126 w 6349425"/>
              <a:gd name="connsiteY7" fmla="*/ 619100 h 6360259"/>
              <a:gd name="connsiteX8" fmla="*/ 4243177 w 6349425"/>
              <a:gd name="connsiteY8" fmla="*/ 7 h 636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425" h="6360259">
                <a:moveTo>
                  <a:pt x="4243177" y="7"/>
                </a:moveTo>
                <a:cubicBezTo>
                  <a:pt x="4780859" y="-1346"/>
                  <a:pt x="5319056" y="202419"/>
                  <a:pt x="5730325" y="611624"/>
                </a:cubicBezTo>
                <a:cubicBezTo>
                  <a:pt x="6552864" y="1430033"/>
                  <a:pt x="6556211" y="2760285"/>
                  <a:pt x="5737801" y="3582823"/>
                </a:cubicBezTo>
                <a:cubicBezTo>
                  <a:pt x="5021967" y="4302269"/>
                  <a:pt x="4306133" y="5021714"/>
                  <a:pt x="3590299" y="5741159"/>
                </a:cubicBezTo>
                <a:cubicBezTo>
                  <a:pt x="2771889" y="6563697"/>
                  <a:pt x="1441637" y="6567045"/>
                  <a:pt x="619099" y="5748635"/>
                </a:cubicBezTo>
                <a:lnTo>
                  <a:pt x="619101" y="5748635"/>
                </a:lnTo>
                <a:cubicBezTo>
                  <a:pt x="-203438" y="4930226"/>
                  <a:pt x="-206785" y="3599974"/>
                  <a:pt x="611625" y="2777436"/>
                </a:cubicBezTo>
                <a:lnTo>
                  <a:pt x="2759126" y="619100"/>
                </a:lnTo>
                <a:cubicBezTo>
                  <a:pt x="3168331" y="207831"/>
                  <a:pt x="3705496" y="1359"/>
                  <a:pt x="4243177" y="7"/>
                </a:cubicBezTo>
                <a:close/>
              </a:path>
            </a:pathLst>
          </a:custGeom>
        </p:spPr>
        <p:txBody>
          <a:bodyPr wrap="square">
            <a:noAutofit/>
          </a:bodyPr>
          <a:lstStyle/>
          <a:p>
            <a:endParaRPr lang="en-IN"/>
          </a:p>
        </p:txBody>
      </p:sp>
    </p:spTree>
    <p:extLst>
      <p:ext uri="{BB962C8B-B14F-4D97-AF65-F5344CB8AC3E}">
        <p14:creationId xmlns:p14="http://schemas.microsoft.com/office/powerpoint/2010/main" val="2467455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CC94583-A484-BF62-F904-5E0F5F906726}"/>
              </a:ext>
            </a:extLst>
          </p:cNvPr>
          <p:cNvSpPr>
            <a:spLocks noGrp="1"/>
          </p:cNvSpPr>
          <p:nvPr>
            <p:ph type="pic" sz="quarter" idx="11"/>
          </p:nvPr>
        </p:nvSpPr>
        <p:spPr>
          <a:xfrm>
            <a:off x="8864478" y="1950726"/>
            <a:ext cx="2717922" cy="2717923"/>
          </a:xfrm>
          <a:custGeom>
            <a:avLst/>
            <a:gdLst>
              <a:gd name="connsiteX0" fmla="*/ 992945 w 2075142"/>
              <a:gd name="connsiteY0" fmla="*/ 902 h 2075143"/>
              <a:gd name="connsiteX1" fmla="*/ 1097969 w 2075142"/>
              <a:gd name="connsiteY1" fmla="*/ 1899 h 2075143"/>
              <a:gd name="connsiteX2" fmla="*/ 2073204 w 2075142"/>
              <a:gd name="connsiteY2" fmla="*/ 1104072 h 2075143"/>
              <a:gd name="connsiteX3" fmla="*/ 971554 w 2075142"/>
              <a:gd name="connsiteY3" fmla="*/ 2073204 h 2075143"/>
              <a:gd name="connsiteX4" fmla="*/ 1899 w 2075142"/>
              <a:gd name="connsiteY4" fmla="*/ 977657 h 2075143"/>
              <a:gd name="connsiteX5" fmla="*/ 992945 w 2075142"/>
              <a:gd name="connsiteY5" fmla="*/ 902 h 20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42" h="2075143">
                <a:moveTo>
                  <a:pt x="992945" y="902"/>
                </a:moveTo>
                <a:cubicBezTo>
                  <a:pt x="1027621" y="-560"/>
                  <a:pt x="1062661" y="-255"/>
                  <a:pt x="1097969" y="1899"/>
                </a:cubicBezTo>
                <a:cubicBezTo>
                  <a:pt x="1668860" y="36742"/>
                  <a:pt x="2108055" y="533031"/>
                  <a:pt x="2073204" y="1104072"/>
                </a:cubicBezTo>
                <a:cubicBezTo>
                  <a:pt x="2038735" y="1668851"/>
                  <a:pt x="1542594" y="2108056"/>
                  <a:pt x="971554" y="2073204"/>
                </a:cubicBezTo>
                <a:cubicBezTo>
                  <a:pt x="406625" y="2038726"/>
                  <a:pt x="-32570" y="1542436"/>
                  <a:pt x="1899" y="977657"/>
                </a:cubicBezTo>
                <a:cubicBezTo>
                  <a:pt x="34573" y="442306"/>
                  <a:pt x="472806" y="22835"/>
                  <a:pt x="992945" y="902"/>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4F87BB4E-5F11-AD51-C1DA-D7672831FAB6}"/>
              </a:ext>
            </a:extLst>
          </p:cNvPr>
          <p:cNvSpPr>
            <a:spLocks noGrp="1"/>
          </p:cNvSpPr>
          <p:nvPr>
            <p:ph type="pic" sz="quarter" idx="10"/>
          </p:nvPr>
        </p:nvSpPr>
        <p:spPr>
          <a:xfrm>
            <a:off x="7073936" y="2953188"/>
            <a:ext cx="3203908" cy="3203730"/>
          </a:xfrm>
          <a:custGeom>
            <a:avLst/>
            <a:gdLst>
              <a:gd name="connsiteX0" fmla="*/ 1277863 w 2670834"/>
              <a:gd name="connsiteY0" fmla="*/ 1161 h 2670686"/>
              <a:gd name="connsiteX1" fmla="*/ 1413035 w 2670834"/>
              <a:gd name="connsiteY1" fmla="*/ 2444 h 2670686"/>
              <a:gd name="connsiteX2" fmla="*/ 2668339 w 2670834"/>
              <a:gd name="connsiteY2" fmla="*/ 1420936 h 2670686"/>
              <a:gd name="connsiteX3" fmla="*/ 1250340 w 2670834"/>
              <a:gd name="connsiteY3" fmla="*/ 2668191 h 2670686"/>
              <a:gd name="connsiteX4" fmla="*/ 2444 w 2670834"/>
              <a:gd name="connsiteY4" fmla="*/ 1258232 h 2670686"/>
              <a:gd name="connsiteX5" fmla="*/ 1277863 w 2670834"/>
              <a:gd name="connsiteY5" fmla="*/ 1161 h 267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0834" h="2670686">
                <a:moveTo>
                  <a:pt x="1277863" y="1161"/>
                </a:moveTo>
                <a:cubicBezTo>
                  <a:pt x="1322492" y="-721"/>
                  <a:pt x="1367591" y="-329"/>
                  <a:pt x="1413035" y="2444"/>
                </a:cubicBezTo>
                <a:cubicBezTo>
                  <a:pt x="2148038" y="47303"/>
                  <a:pt x="2713188" y="686081"/>
                  <a:pt x="2668339" y="1420936"/>
                </a:cubicBezTo>
                <a:cubicBezTo>
                  <a:pt x="2623981" y="2147740"/>
                  <a:pt x="1985194" y="2713040"/>
                  <a:pt x="1250340" y="2668191"/>
                </a:cubicBezTo>
                <a:cubicBezTo>
                  <a:pt x="523237" y="2623815"/>
                  <a:pt x="-41914" y="1985037"/>
                  <a:pt x="2444" y="1258232"/>
                </a:cubicBezTo>
                <a:cubicBezTo>
                  <a:pt x="44490" y="569306"/>
                  <a:pt x="608421" y="29394"/>
                  <a:pt x="1277863" y="1161"/>
                </a:cubicBezTo>
                <a:close/>
              </a:path>
            </a:pathLst>
          </a:custGeom>
        </p:spPr>
        <p:txBody>
          <a:bodyPr wrap="square">
            <a:noAutofit/>
          </a:bodyPr>
          <a:lstStyle/>
          <a:p>
            <a:endParaRPr lang="en-IN"/>
          </a:p>
        </p:txBody>
      </p:sp>
    </p:spTree>
    <p:extLst>
      <p:ext uri="{BB962C8B-B14F-4D97-AF65-F5344CB8AC3E}">
        <p14:creationId xmlns:p14="http://schemas.microsoft.com/office/powerpoint/2010/main" val="135748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6CF94884-99B0-DF65-67BF-282A8D1BA07C}"/>
              </a:ext>
            </a:extLst>
          </p:cNvPr>
          <p:cNvSpPr>
            <a:spLocks noGrp="1"/>
          </p:cNvSpPr>
          <p:nvPr>
            <p:ph type="pic" sz="quarter" idx="12"/>
          </p:nvPr>
        </p:nvSpPr>
        <p:spPr>
          <a:xfrm>
            <a:off x="9667695" y="980178"/>
            <a:ext cx="1999212" cy="1998931"/>
          </a:xfrm>
          <a:custGeom>
            <a:avLst/>
            <a:gdLst>
              <a:gd name="connsiteX0" fmla="*/ 1008982 w 1999212"/>
              <a:gd name="connsiteY0" fmla="*/ 29 h 1998931"/>
              <a:gd name="connsiteX1" fmla="*/ 1923149 w 1999212"/>
              <a:gd name="connsiteY1" fmla="*/ 619215 h 1998931"/>
              <a:gd name="connsiteX2" fmla="*/ 1381035 w 1999212"/>
              <a:gd name="connsiteY2" fmla="*/ 1922995 h 1998931"/>
              <a:gd name="connsiteX3" fmla="*/ 74288 w 1999212"/>
              <a:gd name="connsiteY3" fmla="*/ 1378401 h 1998931"/>
              <a:gd name="connsiteX4" fmla="*/ 619641 w 1999212"/>
              <a:gd name="connsiteY4" fmla="*/ 76957 h 1998931"/>
              <a:gd name="connsiteX5" fmla="*/ 1008982 w 1999212"/>
              <a:gd name="connsiteY5" fmla="*/ 29 h 199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212" h="1998931">
                <a:moveTo>
                  <a:pt x="1008982" y="29"/>
                </a:moveTo>
                <a:cubicBezTo>
                  <a:pt x="1398520" y="2968"/>
                  <a:pt x="1767296" y="236473"/>
                  <a:pt x="1923149" y="619215"/>
                </a:cubicBezTo>
                <a:cubicBezTo>
                  <a:pt x="2134081" y="1131792"/>
                  <a:pt x="1891245" y="1715111"/>
                  <a:pt x="1381035" y="1922995"/>
                </a:cubicBezTo>
                <a:cubicBezTo>
                  <a:pt x="868426" y="2133736"/>
                  <a:pt x="285028" y="1891011"/>
                  <a:pt x="74288" y="1378401"/>
                </a:cubicBezTo>
                <a:cubicBezTo>
                  <a:pt x="-133516" y="868080"/>
                  <a:pt x="109320" y="284762"/>
                  <a:pt x="619641" y="76957"/>
                </a:cubicBezTo>
                <a:cubicBezTo>
                  <a:pt x="746984" y="23688"/>
                  <a:pt x="879136" y="-950"/>
                  <a:pt x="1008982" y="29"/>
                </a:cubicBez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0DA29280-1006-CAF1-085C-9BAA181B889F}"/>
              </a:ext>
            </a:extLst>
          </p:cNvPr>
          <p:cNvSpPr>
            <a:spLocks noGrp="1"/>
          </p:cNvSpPr>
          <p:nvPr>
            <p:ph type="pic" sz="quarter" idx="11"/>
          </p:nvPr>
        </p:nvSpPr>
        <p:spPr>
          <a:xfrm>
            <a:off x="8978900" y="2311411"/>
            <a:ext cx="1998036" cy="1999319"/>
          </a:xfrm>
          <a:custGeom>
            <a:avLst/>
            <a:gdLst>
              <a:gd name="connsiteX0" fmla="*/ 1022364 w 1998036"/>
              <a:gd name="connsiteY0" fmla="*/ 293 h 1999319"/>
              <a:gd name="connsiteX1" fmla="*/ 1720893 w 1998036"/>
              <a:gd name="connsiteY1" fmla="*/ 310811 h 1999319"/>
              <a:gd name="connsiteX2" fmla="*/ 1687720 w 1998036"/>
              <a:gd name="connsiteY2" fmla="*/ 1722416 h 1999319"/>
              <a:gd name="connsiteX3" fmla="*/ 272451 w 1998036"/>
              <a:gd name="connsiteY3" fmla="*/ 1688007 h 1999319"/>
              <a:gd name="connsiteX4" fmla="*/ 1046 w 1998036"/>
              <a:gd name="connsiteY4" fmla="*/ 1070240 h 1999319"/>
              <a:gd name="connsiteX5" fmla="*/ 0 w 1998036"/>
              <a:gd name="connsiteY5" fmla="*/ 1023148 h 1999319"/>
              <a:gd name="connsiteX6" fmla="*/ 0 w 1998036"/>
              <a:gd name="connsiteY6" fmla="*/ 959754 h 1999319"/>
              <a:gd name="connsiteX7" fmla="*/ 5919 w 1998036"/>
              <a:gd name="connsiteY7" fmla="*/ 879011 h 1999319"/>
              <a:gd name="connsiteX8" fmla="*/ 309489 w 1998036"/>
              <a:gd name="connsiteY8" fmla="*/ 277406 h 1999319"/>
              <a:gd name="connsiteX9" fmla="*/ 1022364 w 1998036"/>
              <a:gd name="connsiteY9" fmla="*/ 293 h 199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8036" h="1999319">
                <a:moveTo>
                  <a:pt x="1022364" y="293"/>
                </a:moveTo>
                <a:cubicBezTo>
                  <a:pt x="1278198" y="6475"/>
                  <a:pt x="1531640" y="110595"/>
                  <a:pt x="1720893" y="310811"/>
                </a:cubicBezTo>
                <a:cubicBezTo>
                  <a:pt x="2103131" y="712211"/>
                  <a:pt x="2088017" y="1343877"/>
                  <a:pt x="1687720" y="1722416"/>
                </a:cubicBezTo>
                <a:cubicBezTo>
                  <a:pt x="1286354" y="2104521"/>
                  <a:pt x="654688" y="2089408"/>
                  <a:pt x="272451" y="1688007"/>
                </a:cubicBezTo>
                <a:cubicBezTo>
                  <a:pt x="106913" y="1512834"/>
                  <a:pt x="16666" y="1293387"/>
                  <a:pt x="1046" y="1070240"/>
                </a:cubicBezTo>
                <a:lnTo>
                  <a:pt x="0" y="1023148"/>
                </a:lnTo>
                <a:lnTo>
                  <a:pt x="0" y="959754"/>
                </a:lnTo>
                <a:lnTo>
                  <a:pt x="5919" y="879011"/>
                </a:lnTo>
                <a:cubicBezTo>
                  <a:pt x="32890" y="657061"/>
                  <a:pt x="134301" y="443001"/>
                  <a:pt x="309489" y="277406"/>
                </a:cubicBezTo>
                <a:cubicBezTo>
                  <a:pt x="508306" y="85868"/>
                  <a:pt x="766531" y="-5888"/>
                  <a:pt x="1022364" y="293"/>
                </a:cubicBez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3A5FB480-7B69-6C10-B049-7FC6011AC09E}"/>
              </a:ext>
            </a:extLst>
          </p:cNvPr>
          <p:cNvSpPr>
            <a:spLocks noGrp="1"/>
          </p:cNvSpPr>
          <p:nvPr>
            <p:ph type="pic" sz="quarter" idx="10"/>
          </p:nvPr>
        </p:nvSpPr>
        <p:spPr>
          <a:xfrm>
            <a:off x="8577251" y="3851541"/>
            <a:ext cx="1999444" cy="1999367"/>
          </a:xfrm>
          <a:custGeom>
            <a:avLst/>
            <a:gdLst>
              <a:gd name="connsiteX0" fmla="*/ 1023772 w 1999444"/>
              <a:gd name="connsiteY0" fmla="*/ 293 h 1999367"/>
              <a:gd name="connsiteX1" fmla="*/ 1722301 w 1999444"/>
              <a:gd name="connsiteY1" fmla="*/ 310810 h 1999367"/>
              <a:gd name="connsiteX2" fmla="*/ 1689128 w 1999444"/>
              <a:gd name="connsiteY2" fmla="*/ 1722416 h 1999367"/>
              <a:gd name="connsiteX3" fmla="*/ 273858 w 1999444"/>
              <a:gd name="connsiteY3" fmla="*/ 1688007 h 1999367"/>
              <a:gd name="connsiteX4" fmla="*/ 310897 w 1999444"/>
              <a:gd name="connsiteY4" fmla="*/ 277406 h 1999367"/>
              <a:gd name="connsiteX5" fmla="*/ 1023772 w 1999444"/>
              <a:gd name="connsiteY5" fmla="*/ 293 h 19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9444" h="1999367">
                <a:moveTo>
                  <a:pt x="1023772" y="293"/>
                </a:moveTo>
                <a:cubicBezTo>
                  <a:pt x="1279605" y="6475"/>
                  <a:pt x="1533048" y="110595"/>
                  <a:pt x="1722301" y="310810"/>
                </a:cubicBezTo>
                <a:cubicBezTo>
                  <a:pt x="2104539" y="712211"/>
                  <a:pt x="2089425" y="1343877"/>
                  <a:pt x="1689128" y="1722416"/>
                </a:cubicBezTo>
                <a:cubicBezTo>
                  <a:pt x="1287761" y="2104521"/>
                  <a:pt x="656061" y="2089541"/>
                  <a:pt x="273858" y="1688007"/>
                </a:cubicBezTo>
                <a:cubicBezTo>
                  <a:pt x="-104514" y="1287611"/>
                  <a:pt x="-89534" y="655911"/>
                  <a:pt x="310897" y="277406"/>
                </a:cubicBezTo>
                <a:cubicBezTo>
                  <a:pt x="509714" y="85868"/>
                  <a:pt x="767938" y="-5888"/>
                  <a:pt x="1023772" y="293"/>
                </a:cubicBezTo>
                <a:close/>
              </a:path>
            </a:pathLst>
          </a:custGeom>
        </p:spPr>
        <p:txBody>
          <a:bodyPr wrap="square">
            <a:noAutofit/>
          </a:bodyPr>
          <a:lstStyle/>
          <a:p>
            <a:endParaRPr lang="en-IN"/>
          </a:p>
        </p:txBody>
      </p:sp>
    </p:spTree>
    <p:extLst>
      <p:ext uri="{BB962C8B-B14F-4D97-AF65-F5344CB8AC3E}">
        <p14:creationId xmlns:p14="http://schemas.microsoft.com/office/powerpoint/2010/main" val="1111945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8FFD18A-0BFC-CF8A-2B52-6F80BFED09C4}"/>
              </a:ext>
            </a:extLst>
          </p:cNvPr>
          <p:cNvSpPr>
            <a:spLocks noGrp="1"/>
          </p:cNvSpPr>
          <p:nvPr>
            <p:ph type="pic" sz="quarter" idx="10"/>
          </p:nvPr>
        </p:nvSpPr>
        <p:spPr>
          <a:xfrm>
            <a:off x="1206500" y="1358900"/>
            <a:ext cx="2324100" cy="4826000"/>
          </a:xfrm>
          <a:custGeom>
            <a:avLst/>
            <a:gdLst>
              <a:gd name="connsiteX0" fmla="*/ 193690 w 2324100"/>
              <a:gd name="connsiteY0" fmla="*/ 0 h 4826000"/>
              <a:gd name="connsiteX1" fmla="*/ 2130410 w 2324100"/>
              <a:gd name="connsiteY1" fmla="*/ 0 h 4826000"/>
              <a:gd name="connsiteX2" fmla="*/ 2324100 w 2324100"/>
              <a:gd name="connsiteY2" fmla="*/ 193690 h 4826000"/>
              <a:gd name="connsiteX3" fmla="*/ 2324100 w 2324100"/>
              <a:gd name="connsiteY3" fmla="*/ 4632310 h 4826000"/>
              <a:gd name="connsiteX4" fmla="*/ 2130410 w 2324100"/>
              <a:gd name="connsiteY4" fmla="*/ 4826000 h 4826000"/>
              <a:gd name="connsiteX5" fmla="*/ 193690 w 2324100"/>
              <a:gd name="connsiteY5" fmla="*/ 4826000 h 4826000"/>
              <a:gd name="connsiteX6" fmla="*/ 0 w 2324100"/>
              <a:gd name="connsiteY6" fmla="*/ 4632310 h 4826000"/>
              <a:gd name="connsiteX7" fmla="*/ 0 w 2324100"/>
              <a:gd name="connsiteY7" fmla="*/ 193690 h 4826000"/>
              <a:gd name="connsiteX8" fmla="*/ 193690 w 2324100"/>
              <a:gd name="connsiteY8" fmla="*/ 0 h 48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4826000">
                <a:moveTo>
                  <a:pt x="193690" y="0"/>
                </a:moveTo>
                <a:lnTo>
                  <a:pt x="2130410" y="0"/>
                </a:lnTo>
                <a:cubicBezTo>
                  <a:pt x="2237382" y="0"/>
                  <a:pt x="2324100" y="86718"/>
                  <a:pt x="2324100" y="193690"/>
                </a:cubicBezTo>
                <a:lnTo>
                  <a:pt x="2324100" y="4632310"/>
                </a:lnTo>
                <a:cubicBezTo>
                  <a:pt x="2324100" y="4739282"/>
                  <a:pt x="2237382" y="4826000"/>
                  <a:pt x="2130410" y="4826000"/>
                </a:cubicBezTo>
                <a:lnTo>
                  <a:pt x="193690" y="4826000"/>
                </a:lnTo>
                <a:cubicBezTo>
                  <a:pt x="86718" y="4826000"/>
                  <a:pt x="0" y="4739282"/>
                  <a:pt x="0" y="4632310"/>
                </a:cubicBezTo>
                <a:lnTo>
                  <a:pt x="0" y="193690"/>
                </a:lnTo>
                <a:cubicBezTo>
                  <a:pt x="0" y="86718"/>
                  <a:pt x="86718" y="0"/>
                  <a:pt x="193690"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2898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B6A2702A-1A00-D4FF-8C99-2A0C6A3B3729}"/>
              </a:ext>
            </a:extLst>
          </p:cNvPr>
          <p:cNvSpPr>
            <a:spLocks noGrp="1"/>
          </p:cNvSpPr>
          <p:nvPr>
            <p:ph type="pic" sz="quarter" idx="10"/>
          </p:nvPr>
        </p:nvSpPr>
        <p:spPr>
          <a:xfrm>
            <a:off x="-1871764" y="1716385"/>
            <a:ext cx="5324422" cy="5988920"/>
          </a:xfrm>
          <a:custGeom>
            <a:avLst/>
            <a:gdLst>
              <a:gd name="connsiteX0" fmla="*/ 3154738 w 5324422"/>
              <a:gd name="connsiteY0" fmla="*/ 790 h 5988920"/>
              <a:gd name="connsiteX1" fmla="*/ 4249706 w 5324422"/>
              <a:gd name="connsiteY1" fmla="*/ 302894 h 5988920"/>
              <a:gd name="connsiteX2" fmla="*/ 4422589 w 5324422"/>
              <a:gd name="connsiteY2" fmla="*/ 412651 h 5988920"/>
              <a:gd name="connsiteX3" fmla="*/ 5021530 w 5324422"/>
              <a:gd name="connsiteY3" fmla="*/ 3094346 h 5988920"/>
              <a:gd name="connsiteX4" fmla="*/ 3756412 w 5324422"/>
              <a:gd name="connsiteY4" fmla="*/ 5087087 h 5988920"/>
              <a:gd name="connsiteX5" fmla="*/ 1074717 w 5324422"/>
              <a:gd name="connsiteY5" fmla="*/ 5686028 h 5988920"/>
              <a:gd name="connsiteX6" fmla="*/ 901834 w 5324422"/>
              <a:gd name="connsiteY6" fmla="*/ 5576271 h 5988920"/>
              <a:gd name="connsiteX7" fmla="*/ 302893 w 5324422"/>
              <a:gd name="connsiteY7" fmla="*/ 2894576 h 5988920"/>
              <a:gd name="connsiteX8" fmla="*/ 1568011 w 5324422"/>
              <a:gd name="connsiteY8" fmla="*/ 901834 h 5988920"/>
              <a:gd name="connsiteX9" fmla="*/ 3154738 w 5324422"/>
              <a:gd name="connsiteY9" fmla="*/ 790 h 59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4422" h="5988920">
                <a:moveTo>
                  <a:pt x="3154738" y="790"/>
                </a:moveTo>
                <a:cubicBezTo>
                  <a:pt x="3528820" y="-9871"/>
                  <a:pt x="3909985" y="87217"/>
                  <a:pt x="4249706" y="302894"/>
                </a:cubicBezTo>
                <a:lnTo>
                  <a:pt x="4422589" y="412651"/>
                </a:lnTo>
                <a:cubicBezTo>
                  <a:pt x="5328511" y="987787"/>
                  <a:pt x="5596666" y="2188423"/>
                  <a:pt x="5021530" y="3094346"/>
                </a:cubicBezTo>
                <a:lnTo>
                  <a:pt x="3756412" y="5087087"/>
                </a:lnTo>
                <a:cubicBezTo>
                  <a:pt x="3181276" y="5993009"/>
                  <a:pt x="1980640" y="6261164"/>
                  <a:pt x="1074717" y="5686028"/>
                </a:cubicBezTo>
                <a:lnTo>
                  <a:pt x="901834" y="5576271"/>
                </a:lnTo>
                <a:cubicBezTo>
                  <a:pt x="-4088" y="5001134"/>
                  <a:pt x="-272243" y="3800498"/>
                  <a:pt x="302893" y="2894576"/>
                </a:cubicBezTo>
                <a:lnTo>
                  <a:pt x="1568011" y="901834"/>
                </a:lnTo>
                <a:cubicBezTo>
                  <a:pt x="1927471" y="335633"/>
                  <a:pt x="2531267" y="18559"/>
                  <a:pt x="3154738" y="790"/>
                </a:cubicBezTo>
                <a:close/>
              </a:path>
            </a:pathLst>
          </a:custGeom>
        </p:spPr>
        <p:txBody>
          <a:bodyPr wrap="square">
            <a:noAutofit/>
          </a:bodyPr>
          <a:lstStyle/>
          <a:p>
            <a:endParaRPr lang="en-IN"/>
          </a:p>
        </p:txBody>
      </p:sp>
    </p:spTree>
    <p:extLst>
      <p:ext uri="{BB962C8B-B14F-4D97-AF65-F5344CB8AC3E}">
        <p14:creationId xmlns:p14="http://schemas.microsoft.com/office/powerpoint/2010/main" val="23667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82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0FD2939-FDAB-EAFB-D672-AAFE7B19A305}"/>
              </a:ext>
            </a:extLst>
          </p:cNvPr>
          <p:cNvSpPr>
            <a:spLocks noGrp="1"/>
          </p:cNvSpPr>
          <p:nvPr>
            <p:ph type="pic" sz="quarter" idx="10"/>
          </p:nvPr>
        </p:nvSpPr>
        <p:spPr>
          <a:xfrm>
            <a:off x="546100" y="2416175"/>
            <a:ext cx="3879850" cy="3879850"/>
          </a:xfrm>
          <a:custGeom>
            <a:avLst/>
            <a:gdLst>
              <a:gd name="connsiteX0" fmla="*/ 1939925 w 3879850"/>
              <a:gd name="connsiteY0" fmla="*/ 0 h 3879850"/>
              <a:gd name="connsiteX1" fmla="*/ 3879850 w 3879850"/>
              <a:gd name="connsiteY1" fmla="*/ 1939925 h 3879850"/>
              <a:gd name="connsiteX2" fmla="*/ 1939925 w 3879850"/>
              <a:gd name="connsiteY2" fmla="*/ 3879850 h 3879850"/>
              <a:gd name="connsiteX3" fmla="*/ 0 w 3879850"/>
              <a:gd name="connsiteY3" fmla="*/ 1939925 h 3879850"/>
              <a:gd name="connsiteX4" fmla="*/ 1939925 w 3879850"/>
              <a:gd name="connsiteY4" fmla="*/ 0 h 387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850" h="3879850">
                <a:moveTo>
                  <a:pt x="1939925" y="0"/>
                </a:moveTo>
                <a:cubicBezTo>
                  <a:pt x="3011316" y="0"/>
                  <a:pt x="3879850" y="868534"/>
                  <a:pt x="3879850" y="1939925"/>
                </a:cubicBezTo>
                <a:cubicBezTo>
                  <a:pt x="3879850" y="3011316"/>
                  <a:pt x="3011316" y="3879850"/>
                  <a:pt x="1939925" y="3879850"/>
                </a:cubicBezTo>
                <a:cubicBezTo>
                  <a:pt x="868534" y="3879850"/>
                  <a:pt x="0" y="3011316"/>
                  <a:pt x="0" y="1939925"/>
                </a:cubicBezTo>
                <a:cubicBezTo>
                  <a:pt x="0" y="868534"/>
                  <a:pt x="868534" y="0"/>
                  <a:pt x="1939925"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342037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B0F541-6669-3F26-E63E-B44F23A823B3}"/>
              </a:ext>
            </a:extLst>
          </p:cNvPr>
          <p:cNvSpPr>
            <a:spLocks noGrp="1"/>
          </p:cNvSpPr>
          <p:nvPr>
            <p:ph type="pic" sz="quarter" idx="10"/>
          </p:nvPr>
        </p:nvSpPr>
        <p:spPr>
          <a:xfrm>
            <a:off x="-444500" y="0"/>
            <a:ext cx="5105400" cy="6858000"/>
          </a:xfrm>
          <a:custGeom>
            <a:avLst/>
            <a:gdLst>
              <a:gd name="connsiteX0" fmla="*/ 1165225 w 4660900"/>
              <a:gd name="connsiteY0" fmla="*/ 0 h 6858000"/>
              <a:gd name="connsiteX1" fmla="*/ 4660900 w 4660900"/>
              <a:gd name="connsiteY1" fmla="*/ 0 h 6858000"/>
              <a:gd name="connsiteX2" fmla="*/ 3495675 w 4660900"/>
              <a:gd name="connsiteY2" fmla="*/ 6858000 h 6858000"/>
              <a:gd name="connsiteX3" fmla="*/ 0 w 46609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0900" h="6858000">
                <a:moveTo>
                  <a:pt x="1165225" y="0"/>
                </a:moveTo>
                <a:lnTo>
                  <a:pt x="4660900" y="0"/>
                </a:lnTo>
                <a:lnTo>
                  <a:pt x="3495675"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16409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D6B4B069-6983-BA6D-7FF7-ED50E0184BBD}"/>
              </a:ext>
            </a:extLst>
          </p:cNvPr>
          <p:cNvSpPr>
            <a:spLocks noGrp="1"/>
          </p:cNvSpPr>
          <p:nvPr>
            <p:ph type="pic" sz="quarter" idx="13"/>
          </p:nvPr>
        </p:nvSpPr>
        <p:spPr>
          <a:xfrm>
            <a:off x="3352800" y="4876801"/>
            <a:ext cx="1465806" cy="1475221"/>
          </a:xfrm>
          <a:custGeom>
            <a:avLst/>
            <a:gdLst>
              <a:gd name="connsiteX0" fmla="*/ 671498 w 1465806"/>
              <a:gd name="connsiteY0" fmla="*/ 0 h 1475221"/>
              <a:gd name="connsiteX1" fmla="*/ 786491 w 1465806"/>
              <a:gd name="connsiteY1" fmla="*/ 0 h 1475221"/>
              <a:gd name="connsiteX2" fmla="*/ 885107 w 1465806"/>
              <a:gd name="connsiteY2" fmla="*/ 11859 h 1475221"/>
              <a:gd name="connsiteX3" fmla="*/ 1153703 w 1465806"/>
              <a:gd name="connsiteY3" fmla="*/ 131112 h 1475221"/>
              <a:gd name="connsiteX4" fmla="*/ 1329256 w 1465806"/>
              <a:gd name="connsiteY4" fmla="*/ 1163260 h 1475221"/>
              <a:gd name="connsiteX5" fmla="*/ 297225 w 1465806"/>
              <a:gd name="connsiteY5" fmla="*/ 1338696 h 1475221"/>
              <a:gd name="connsiteX6" fmla="*/ 32761 w 1465806"/>
              <a:gd name="connsiteY6" fmla="*/ 996143 h 1475221"/>
              <a:gd name="connsiteX7" fmla="*/ 0 w 1465806"/>
              <a:gd name="connsiteY7" fmla="*/ 874947 h 1475221"/>
              <a:gd name="connsiteX8" fmla="*/ 0 w 1465806"/>
              <a:gd name="connsiteY8" fmla="*/ 595419 h 1475221"/>
              <a:gd name="connsiteX9" fmla="*/ 2422 w 1465806"/>
              <a:gd name="connsiteY9" fmla="*/ 575273 h 1475221"/>
              <a:gd name="connsiteX10" fmla="*/ 121671 w 1465806"/>
              <a:gd name="connsiteY10" fmla="*/ 306577 h 1475221"/>
              <a:gd name="connsiteX11" fmla="*/ 601385 w 1465806"/>
              <a:gd name="connsiteY11" fmla="*/ 5118 h 14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806" h="1475221">
                <a:moveTo>
                  <a:pt x="671498" y="0"/>
                </a:moveTo>
                <a:lnTo>
                  <a:pt x="786491" y="0"/>
                </a:lnTo>
                <a:lnTo>
                  <a:pt x="885107" y="11859"/>
                </a:lnTo>
                <a:cubicBezTo>
                  <a:pt x="979009" y="32544"/>
                  <a:pt x="1070389" y="71982"/>
                  <a:pt x="1153703" y="131112"/>
                </a:cubicBezTo>
                <a:cubicBezTo>
                  <a:pt x="1487192" y="367546"/>
                  <a:pt x="1565851" y="829771"/>
                  <a:pt x="1329256" y="1163260"/>
                </a:cubicBezTo>
                <a:cubicBezTo>
                  <a:pt x="1092807" y="1496632"/>
                  <a:pt x="630552" y="1575218"/>
                  <a:pt x="297225" y="1338696"/>
                </a:cubicBezTo>
                <a:cubicBezTo>
                  <a:pt x="172166" y="1250028"/>
                  <a:pt x="82954" y="1129612"/>
                  <a:pt x="32761" y="996143"/>
                </a:cubicBezTo>
                <a:lnTo>
                  <a:pt x="0" y="874947"/>
                </a:lnTo>
                <a:lnTo>
                  <a:pt x="0" y="595419"/>
                </a:lnTo>
                <a:lnTo>
                  <a:pt x="2422" y="575273"/>
                </a:lnTo>
                <a:cubicBezTo>
                  <a:pt x="23104" y="481354"/>
                  <a:pt x="62541" y="389942"/>
                  <a:pt x="121671" y="306577"/>
                </a:cubicBezTo>
                <a:cubicBezTo>
                  <a:pt x="239896" y="139869"/>
                  <a:pt x="414590" y="36872"/>
                  <a:pt x="601385" y="5118"/>
                </a:cubicBezTo>
                <a:close/>
              </a:path>
            </a:pathLst>
          </a:custGeom>
        </p:spPr>
        <p:txBody>
          <a:bodyPr wrap="square">
            <a:noAutofit/>
          </a:bodyPr>
          <a:lstStyle/>
          <a:p>
            <a:endParaRPr lang="en-IN"/>
          </a:p>
        </p:txBody>
      </p:sp>
      <p:sp>
        <p:nvSpPr>
          <p:cNvPr id="22" name="Picture Placeholder 21">
            <a:extLst>
              <a:ext uri="{FF2B5EF4-FFF2-40B4-BE49-F238E27FC236}">
                <a16:creationId xmlns:a16="http://schemas.microsoft.com/office/drawing/2014/main" id="{526C4B8D-46EC-01B4-17EF-44839CD6A19F}"/>
              </a:ext>
            </a:extLst>
          </p:cNvPr>
          <p:cNvSpPr>
            <a:spLocks noGrp="1"/>
          </p:cNvSpPr>
          <p:nvPr>
            <p:ph type="pic" sz="quarter" idx="12"/>
          </p:nvPr>
        </p:nvSpPr>
        <p:spPr>
          <a:xfrm>
            <a:off x="2912966" y="3103166"/>
            <a:ext cx="1601466" cy="1583134"/>
          </a:xfrm>
          <a:custGeom>
            <a:avLst/>
            <a:gdLst>
              <a:gd name="connsiteX0" fmla="*/ 819759 w 1601466"/>
              <a:gd name="connsiteY0" fmla="*/ 209 h 1583134"/>
              <a:gd name="connsiteX1" fmla="*/ 1263938 w 1601466"/>
              <a:gd name="connsiteY1" fmla="*/ 147673 h 1583134"/>
              <a:gd name="connsiteX2" fmla="*/ 1453834 w 1601466"/>
              <a:gd name="connsiteY2" fmla="*/ 1264046 h 1583134"/>
              <a:gd name="connsiteX3" fmla="*/ 1083291 w 1601466"/>
              <a:gd name="connsiteY3" fmla="*/ 1550002 h 1583134"/>
              <a:gd name="connsiteX4" fmla="*/ 960649 w 1601466"/>
              <a:gd name="connsiteY4" fmla="*/ 1583134 h 1583134"/>
              <a:gd name="connsiteX5" fmla="*/ 630226 w 1601466"/>
              <a:gd name="connsiteY5" fmla="*/ 1583134 h 1583134"/>
              <a:gd name="connsiteX6" fmla="*/ 628066 w 1601466"/>
              <a:gd name="connsiteY6" fmla="*/ 1582768 h 1583134"/>
              <a:gd name="connsiteX7" fmla="*/ 337432 w 1601466"/>
              <a:gd name="connsiteY7" fmla="*/ 1453795 h 1583134"/>
              <a:gd name="connsiteX8" fmla="*/ 147624 w 1601466"/>
              <a:gd name="connsiteY8" fmla="*/ 337452 h 1583134"/>
              <a:gd name="connsiteX9" fmla="*/ 819759 w 1601466"/>
              <a:gd name="connsiteY9" fmla="*/ 209 h 15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1466" h="1583134">
                <a:moveTo>
                  <a:pt x="819759" y="209"/>
                </a:moveTo>
                <a:cubicBezTo>
                  <a:pt x="973939" y="3725"/>
                  <a:pt x="1128739" y="51732"/>
                  <a:pt x="1263938" y="147673"/>
                </a:cubicBezTo>
                <a:cubicBezTo>
                  <a:pt x="1624630" y="403457"/>
                  <a:pt x="1709617" y="903382"/>
                  <a:pt x="1453834" y="1264046"/>
                </a:cubicBezTo>
                <a:cubicBezTo>
                  <a:pt x="1357910" y="1399278"/>
                  <a:pt x="1227657" y="1495739"/>
                  <a:pt x="1083291" y="1550002"/>
                </a:cubicBezTo>
                <a:lnTo>
                  <a:pt x="960649" y="1583134"/>
                </a:lnTo>
                <a:lnTo>
                  <a:pt x="630226" y="1583134"/>
                </a:lnTo>
                <a:lnTo>
                  <a:pt x="628066" y="1582768"/>
                </a:lnTo>
                <a:cubicBezTo>
                  <a:pt x="526480" y="1560394"/>
                  <a:pt x="427605" y="1517741"/>
                  <a:pt x="337432" y="1453795"/>
                </a:cubicBezTo>
                <a:cubicBezTo>
                  <a:pt x="-23187" y="1197997"/>
                  <a:pt x="-108116" y="698086"/>
                  <a:pt x="147624" y="337452"/>
                </a:cubicBezTo>
                <a:cubicBezTo>
                  <a:pt x="307544" y="112075"/>
                  <a:pt x="562791" y="-5652"/>
                  <a:pt x="819759" y="209"/>
                </a:cubicBezTo>
                <a:close/>
              </a:path>
            </a:pathLst>
          </a:custGeom>
        </p:spPr>
        <p:txBody>
          <a:bodyPr wrap="square">
            <a:noAutofit/>
          </a:bodyPr>
          <a:lstStyle/>
          <a:p>
            <a:endParaRPr lang="en-IN"/>
          </a:p>
        </p:txBody>
      </p:sp>
      <p:sp>
        <p:nvSpPr>
          <p:cNvPr id="19" name="Picture Placeholder 18">
            <a:extLst>
              <a:ext uri="{FF2B5EF4-FFF2-40B4-BE49-F238E27FC236}">
                <a16:creationId xmlns:a16="http://schemas.microsoft.com/office/drawing/2014/main" id="{AFB29F2A-D296-5A70-ABF8-06AF1473C81F}"/>
              </a:ext>
            </a:extLst>
          </p:cNvPr>
          <p:cNvSpPr>
            <a:spLocks noGrp="1"/>
          </p:cNvSpPr>
          <p:nvPr>
            <p:ph type="pic" sz="quarter" idx="11"/>
          </p:nvPr>
        </p:nvSpPr>
        <p:spPr>
          <a:xfrm>
            <a:off x="734136" y="1968915"/>
            <a:ext cx="2145379" cy="2145418"/>
          </a:xfrm>
          <a:custGeom>
            <a:avLst/>
            <a:gdLst>
              <a:gd name="connsiteX0" fmla="*/ 1098167 w 2145379"/>
              <a:gd name="connsiteY0" fmla="*/ 281 h 2145418"/>
              <a:gd name="connsiteX1" fmla="*/ 1693331 w 2145379"/>
              <a:gd name="connsiteY1" fmla="*/ 197836 h 2145418"/>
              <a:gd name="connsiteX2" fmla="*/ 1947617 w 2145379"/>
              <a:gd name="connsiteY2" fmla="*/ 1693369 h 2145418"/>
              <a:gd name="connsiteX3" fmla="*/ 452069 w 2145379"/>
              <a:gd name="connsiteY3" fmla="*/ 1947626 h 2145418"/>
              <a:gd name="connsiteX4" fmla="*/ 197739 w 2145379"/>
              <a:gd name="connsiteY4" fmla="*/ 452063 h 2145418"/>
              <a:gd name="connsiteX5" fmla="*/ 1098167 w 2145379"/>
              <a:gd name="connsiteY5" fmla="*/ 281 h 214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5379" h="2145418">
                <a:moveTo>
                  <a:pt x="1098167" y="281"/>
                </a:moveTo>
                <a:cubicBezTo>
                  <a:pt x="1304737" y="4997"/>
                  <a:pt x="1512152" y="69315"/>
                  <a:pt x="1693331" y="197836"/>
                </a:cubicBezTo>
                <a:cubicBezTo>
                  <a:pt x="2176344" y="540501"/>
                  <a:pt x="2290282" y="1210224"/>
                  <a:pt x="1947617" y="1693369"/>
                </a:cubicBezTo>
                <a:cubicBezTo>
                  <a:pt x="1604938" y="2176412"/>
                  <a:pt x="935214" y="2290320"/>
                  <a:pt x="452069" y="1947626"/>
                </a:cubicBezTo>
                <a:cubicBezTo>
                  <a:pt x="-31003" y="1604829"/>
                  <a:pt x="-144867" y="935179"/>
                  <a:pt x="197739" y="452063"/>
                </a:cubicBezTo>
                <a:cubicBezTo>
                  <a:pt x="411950" y="150116"/>
                  <a:pt x="753885" y="-7581"/>
                  <a:pt x="1098167" y="281"/>
                </a:cubicBezTo>
                <a:close/>
              </a:path>
            </a:pathLst>
          </a:custGeom>
        </p:spPr>
        <p:txBody>
          <a:bodyPr wrap="square">
            <a:noAutofit/>
          </a:bodyPr>
          <a:lstStyle/>
          <a:p>
            <a:endParaRPr lang="en-IN"/>
          </a:p>
        </p:txBody>
      </p:sp>
      <p:sp>
        <p:nvSpPr>
          <p:cNvPr id="16" name="Picture Placeholder 15">
            <a:extLst>
              <a:ext uri="{FF2B5EF4-FFF2-40B4-BE49-F238E27FC236}">
                <a16:creationId xmlns:a16="http://schemas.microsoft.com/office/drawing/2014/main" id="{F2E448E3-CEA9-6E0F-F8AA-B75128488444}"/>
              </a:ext>
            </a:extLst>
          </p:cNvPr>
          <p:cNvSpPr>
            <a:spLocks noGrp="1"/>
          </p:cNvSpPr>
          <p:nvPr>
            <p:ph type="pic" sz="quarter" idx="10"/>
          </p:nvPr>
        </p:nvSpPr>
        <p:spPr>
          <a:xfrm>
            <a:off x="1404449" y="3662255"/>
            <a:ext cx="2042834" cy="2016364"/>
          </a:xfrm>
          <a:custGeom>
            <a:avLst/>
            <a:gdLst>
              <a:gd name="connsiteX0" fmla="*/ 1021402 w 2042834"/>
              <a:gd name="connsiteY0" fmla="*/ 0 h 2016364"/>
              <a:gd name="connsiteX1" fmla="*/ 2042834 w 2042834"/>
              <a:gd name="connsiteY1" fmla="*/ 1008204 h 2016364"/>
              <a:gd name="connsiteX2" fmla="*/ 1021402 w 2042834"/>
              <a:gd name="connsiteY2" fmla="*/ 2016364 h 2016364"/>
              <a:gd name="connsiteX3" fmla="*/ 0 w 2042834"/>
              <a:gd name="connsiteY3" fmla="*/ 1008204 h 2016364"/>
              <a:gd name="connsiteX4" fmla="*/ 1021402 w 2042834"/>
              <a:gd name="connsiteY4" fmla="*/ 0 h 2016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834" h="2016364">
                <a:moveTo>
                  <a:pt x="1021402" y="0"/>
                </a:moveTo>
                <a:cubicBezTo>
                  <a:pt x="1585527" y="0"/>
                  <a:pt x="2042834" y="451391"/>
                  <a:pt x="2042834" y="1008204"/>
                </a:cubicBezTo>
                <a:cubicBezTo>
                  <a:pt x="2042834" y="1565091"/>
                  <a:pt x="1585527" y="2016364"/>
                  <a:pt x="1021402" y="2016364"/>
                </a:cubicBezTo>
                <a:cubicBezTo>
                  <a:pt x="457292" y="2016364"/>
                  <a:pt x="0" y="1565091"/>
                  <a:pt x="0" y="1008204"/>
                </a:cubicBezTo>
                <a:cubicBezTo>
                  <a:pt x="0" y="451391"/>
                  <a:pt x="457307" y="0"/>
                  <a:pt x="102140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222520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2470652-A577-0A81-253A-BDA0B46D6C19}"/>
              </a:ext>
            </a:extLst>
          </p:cNvPr>
          <p:cNvSpPr>
            <a:spLocks noGrp="1"/>
          </p:cNvSpPr>
          <p:nvPr>
            <p:ph type="pic" sz="quarter" idx="12"/>
          </p:nvPr>
        </p:nvSpPr>
        <p:spPr>
          <a:xfrm>
            <a:off x="9944136" y="4451621"/>
            <a:ext cx="1832162" cy="1835263"/>
          </a:xfrm>
          <a:custGeom>
            <a:avLst/>
            <a:gdLst>
              <a:gd name="connsiteX0" fmla="*/ 882364 w 1832162"/>
              <a:gd name="connsiteY0" fmla="*/ 680 h 1835263"/>
              <a:gd name="connsiteX1" fmla="*/ 1398593 w 1832162"/>
              <a:gd name="connsiteY1" fmla="*/ 138065 h 1835263"/>
              <a:gd name="connsiteX2" fmla="*/ 1694024 w 1832162"/>
              <a:gd name="connsiteY2" fmla="*/ 1401694 h 1835263"/>
              <a:gd name="connsiteX3" fmla="*/ 433569 w 1832162"/>
              <a:gd name="connsiteY3" fmla="*/ 1697125 h 1835263"/>
              <a:gd name="connsiteX4" fmla="*/ 138139 w 1832162"/>
              <a:gd name="connsiteY4" fmla="*/ 433496 h 1835263"/>
              <a:gd name="connsiteX5" fmla="*/ 882364 w 1832162"/>
              <a:gd name="connsiteY5" fmla="*/ 680 h 183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162" h="1835263">
                <a:moveTo>
                  <a:pt x="882364" y="680"/>
                </a:moveTo>
                <a:cubicBezTo>
                  <a:pt x="1058529" y="-6111"/>
                  <a:pt x="1238285" y="37914"/>
                  <a:pt x="1398593" y="138065"/>
                </a:cubicBezTo>
                <a:cubicBezTo>
                  <a:pt x="1829147" y="405245"/>
                  <a:pt x="1961203" y="971031"/>
                  <a:pt x="1694024" y="1401694"/>
                </a:cubicBezTo>
                <a:cubicBezTo>
                  <a:pt x="1426843" y="1832248"/>
                  <a:pt x="864233" y="1964305"/>
                  <a:pt x="433569" y="1697125"/>
                </a:cubicBezTo>
                <a:cubicBezTo>
                  <a:pt x="3016" y="1429945"/>
                  <a:pt x="-129041" y="864159"/>
                  <a:pt x="138139" y="433496"/>
                </a:cubicBezTo>
                <a:cubicBezTo>
                  <a:pt x="305127" y="164468"/>
                  <a:pt x="588757" y="11998"/>
                  <a:pt x="882364" y="68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329961F6-B09E-EA68-127B-BE8EDC2CD749}"/>
              </a:ext>
            </a:extLst>
          </p:cNvPr>
          <p:cNvSpPr>
            <a:spLocks noGrp="1"/>
          </p:cNvSpPr>
          <p:nvPr>
            <p:ph type="pic" sz="quarter" idx="11"/>
          </p:nvPr>
        </p:nvSpPr>
        <p:spPr>
          <a:xfrm>
            <a:off x="6948706" y="2651417"/>
            <a:ext cx="1883913" cy="1883833"/>
          </a:xfrm>
          <a:custGeom>
            <a:avLst/>
            <a:gdLst>
              <a:gd name="connsiteX0" fmla="*/ 906840 w 1883913"/>
              <a:gd name="connsiteY0" fmla="*/ 624 h 1883833"/>
              <a:gd name="connsiteX1" fmla="*/ 1439385 w 1883913"/>
              <a:gd name="connsiteY1" fmla="*/ 143564 h 1883833"/>
              <a:gd name="connsiteX2" fmla="*/ 1741058 w 1883913"/>
              <a:gd name="connsiteY2" fmla="*/ 1438620 h 1883833"/>
              <a:gd name="connsiteX3" fmla="*/ 446111 w 1883913"/>
              <a:gd name="connsiteY3" fmla="*/ 1740292 h 1883833"/>
              <a:gd name="connsiteX4" fmla="*/ 141263 w 1883913"/>
              <a:gd name="connsiteY4" fmla="*/ 445346 h 1883833"/>
              <a:gd name="connsiteX5" fmla="*/ 906840 w 1883913"/>
              <a:gd name="connsiteY5" fmla="*/ 624 h 18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913" h="1883833">
                <a:moveTo>
                  <a:pt x="906840" y="624"/>
                </a:moveTo>
                <a:cubicBezTo>
                  <a:pt x="1088009" y="-5985"/>
                  <a:pt x="1273206" y="39840"/>
                  <a:pt x="1439385" y="143564"/>
                </a:cubicBezTo>
                <a:cubicBezTo>
                  <a:pt x="1879356" y="416986"/>
                  <a:pt x="2017764" y="998540"/>
                  <a:pt x="1741058" y="1438620"/>
                </a:cubicBezTo>
                <a:cubicBezTo>
                  <a:pt x="1467527" y="1881657"/>
                  <a:pt x="886192" y="2016889"/>
                  <a:pt x="446111" y="1740292"/>
                </a:cubicBezTo>
                <a:cubicBezTo>
                  <a:pt x="2965" y="1466871"/>
                  <a:pt x="-132158" y="888602"/>
                  <a:pt x="141263" y="445346"/>
                </a:cubicBezTo>
                <a:cubicBezTo>
                  <a:pt x="314136" y="168311"/>
                  <a:pt x="604893" y="11641"/>
                  <a:pt x="906840" y="624"/>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4B03FEEF-352B-9DF9-0483-36041021DC38}"/>
              </a:ext>
            </a:extLst>
          </p:cNvPr>
          <p:cNvSpPr>
            <a:spLocks noGrp="1"/>
          </p:cNvSpPr>
          <p:nvPr>
            <p:ph type="pic" sz="quarter" idx="10"/>
          </p:nvPr>
        </p:nvSpPr>
        <p:spPr>
          <a:xfrm>
            <a:off x="7748837" y="3709104"/>
            <a:ext cx="2600601" cy="2590096"/>
          </a:xfrm>
          <a:custGeom>
            <a:avLst/>
            <a:gdLst>
              <a:gd name="connsiteX0" fmla="*/ 1250650 w 2600601"/>
              <a:gd name="connsiteY0" fmla="*/ 955 h 2590096"/>
              <a:gd name="connsiteX1" fmla="*/ 1985047 w 2600601"/>
              <a:gd name="connsiteY1" fmla="*/ 196584 h 2590096"/>
              <a:gd name="connsiteX2" fmla="*/ 2406294 w 2600601"/>
              <a:gd name="connsiteY2" fmla="*/ 1984938 h 2590096"/>
              <a:gd name="connsiteX3" fmla="*/ 1473791 w 2600601"/>
              <a:gd name="connsiteY3" fmla="*/ 2587878 h 2590096"/>
              <a:gd name="connsiteX4" fmla="*/ 1448183 w 2600601"/>
              <a:gd name="connsiteY4" fmla="*/ 2590096 h 2590096"/>
              <a:gd name="connsiteX5" fmla="*/ 1155767 w 2600601"/>
              <a:gd name="connsiteY5" fmla="*/ 2590096 h 2590096"/>
              <a:gd name="connsiteX6" fmla="*/ 1098382 w 2600601"/>
              <a:gd name="connsiteY6" fmla="*/ 2583922 h 2590096"/>
              <a:gd name="connsiteX7" fmla="*/ 614655 w 2600601"/>
              <a:gd name="connsiteY7" fmla="*/ 2403118 h 2590096"/>
              <a:gd name="connsiteX8" fmla="*/ 196584 w 2600601"/>
              <a:gd name="connsiteY8" fmla="*/ 614655 h 2590096"/>
              <a:gd name="connsiteX9" fmla="*/ 1250650 w 2600601"/>
              <a:gd name="connsiteY9" fmla="*/ 955 h 259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0601" h="2590096">
                <a:moveTo>
                  <a:pt x="1250650" y="955"/>
                </a:moveTo>
                <a:cubicBezTo>
                  <a:pt x="1500746" y="-8641"/>
                  <a:pt x="1756370" y="53974"/>
                  <a:pt x="1985047" y="196584"/>
                </a:cubicBezTo>
                <a:cubicBezTo>
                  <a:pt x="2594962" y="573812"/>
                  <a:pt x="2783411" y="1375242"/>
                  <a:pt x="2406294" y="1984938"/>
                </a:cubicBezTo>
                <a:cubicBezTo>
                  <a:pt x="2192379" y="2327954"/>
                  <a:pt x="1845179" y="2537684"/>
                  <a:pt x="1473791" y="2587878"/>
                </a:cubicBezTo>
                <a:lnTo>
                  <a:pt x="1448183" y="2590096"/>
                </a:lnTo>
                <a:lnTo>
                  <a:pt x="1155767" y="2590096"/>
                </a:lnTo>
                <a:lnTo>
                  <a:pt x="1098382" y="2583922"/>
                </a:lnTo>
                <a:cubicBezTo>
                  <a:pt x="931541" y="2557664"/>
                  <a:pt x="767107" y="2498164"/>
                  <a:pt x="614655" y="2403118"/>
                </a:cubicBezTo>
                <a:cubicBezTo>
                  <a:pt x="4850" y="2026000"/>
                  <a:pt x="-183709" y="1224460"/>
                  <a:pt x="196584" y="614655"/>
                </a:cubicBezTo>
                <a:cubicBezTo>
                  <a:pt x="432352" y="233527"/>
                  <a:pt x="833823" y="16948"/>
                  <a:pt x="1250650" y="955"/>
                </a:cubicBezTo>
                <a:close/>
              </a:path>
            </a:pathLst>
          </a:custGeom>
        </p:spPr>
        <p:txBody>
          <a:bodyPr wrap="square">
            <a:noAutofit/>
          </a:bodyPr>
          <a:lstStyle/>
          <a:p>
            <a:endParaRPr lang="en-IN"/>
          </a:p>
        </p:txBody>
      </p:sp>
    </p:spTree>
    <p:extLst>
      <p:ext uri="{BB962C8B-B14F-4D97-AF65-F5344CB8AC3E}">
        <p14:creationId xmlns:p14="http://schemas.microsoft.com/office/powerpoint/2010/main" val="255400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24F7259-D8BF-8EC3-94D8-8421EED08ECD}"/>
              </a:ext>
            </a:extLst>
          </p:cNvPr>
          <p:cNvSpPr>
            <a:spLocks noGrp="1"/>
          </p:cNvSpPr>
          <p:nvPr>
            <p:ph type="pic" sz="quarter" idx="10"/>
          </p:nvPr>
        </p:nvSpPr>
        <p:spPr>
          <a:xfrm>
            <a:off x="-1447800" y="2409824"/>
            <a:ext cx="5181601" cy="5184776"/>
          </a:xfrm>
          <a:custGeom>
            <a:avLst/>
            <a:gdLst>
              <a:gd name="connsiteX0" fmla="*/ 2592388 w 5181601"/>
              <a:gd name="connsiteY0" fmla="*/ 0 h 5184776"/>
              <a:gd name="connsiteX1" fmla="*/ 5171392 w 5181601"/>
              <a:gd name="connsiteY1" fmla="*/ 2327332 h 5184776"/>
              <a:gd name="connsiteX2" fmla="*/ 5181601 w 5181601"/>
              <a:gd name="connsiteY2" fmla="*/ 2529513 h 5184776"/>
              <a:gd name="connsiteX3" fmla="*/ 5181601 w 5181601"/>
              <a:gd name="connsiteY3" fmla="*/ 2655264 h 5184776"/>
              <a:gd name="connsiteX4" fmla="*/ 5171392 w 5181601"/>
              <a:gd name="connsiteY4" fmla="*/ 2857445 h 5184776"/>
              <a:gd name="connsiteX5" fmla="*/ 2592388 w 5181601"/>
              <a:gd name="connsiteY5" fmla="*/ 5184776 h 5184776"/>
              <a:gd name="connsiteX6" fmla="*/ 0 w 5181601"/>
              <a:gd name="connsiteY6" fmla="*/ 2592388 h 5184776"/>
              <a:gd name="connsiteX7" fmla="*/ 2592388 w 5181601"/>
              <a:gd name="connsiteY7" fmla="*/ 0 h 518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1" h="5184776">
                <a:moveTo>
                  <a:pt x="2592388" y="0"/>
                </a:moveTo>
                <a:cubicBezTo>
                  <a:pt x="3934641" y="0"/>
                  <a:pt x="5038636" y="1020104"/>
                  <a:pt x="5171392" y="2327332"/>
                </a:cubicBezTo>
                <a:lnTo>
                  <a:pt x="5181601" y="2529513"/>
                </a:lnTo>
                <a:lnTo>
                  <a:pt x="5181601" y="2655264"/>
                </a:lnTo>
                <a:lnTo>
                  <a:pt x="5171392" y="2857445"/>
                </a:lnTo>
                <a:cubicBezTo>
                  <a:pt x="5038636" y="4164672"/>
                  <a:pt x="3934641" y="5184776"/>
                  <a:pt x="2592388" y="5184776"/>
                </a:cubicBezTo>
                <a:cubicBezTo>
                  <a:pt x="1160652" y="5184776"/>
                  <a:pt x="0" y="4024124"/>
                  <a:pt x="0" y="2592388"/>
                </a:cubicBezTo>
                <a:cubicBezTo>
                  <a:pt x="0" y="1160652"/>
                  <a:pt x="1160652" y="0"/>
                  <a:pt x="259238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36130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C2216F0-7E0B-A07F-AAF1-8E6F11529410}"/>
              </a:ext>
            </a:extLst>
          </p:cNvPr>
          <p:cNvSpPr>
            <a:spLocks noGrp="1"/>
          </p:cNvSpPr>
          <p:nvPr>
            <p:ph type="pic" sz="quarter" idx="10"/>
          </p:nvPr>
        </p:nvSpPr>
        <p:spPr>
          <a:xfrm>
            <a:off x="-88900" y="1943100"/>
            <a:ext cx="6019800" cy="3556000"/>
          </a:xfrm>
          <a:custGeom>
            <a:avLst/>
            <a:gdLst>
              <a:gd name="connsiteX0" fmla="*/ 0 w 6019800"/>
              <a:gd name="connsiteY0" fmla="*/ 0 h 3556000"/>
              <a:gd name="connsiteX1" fmla="*/ 6019800 w 6019800"/>
              <a:gd name="connsiteY1" fmla="*/ 0 h 3556000"/>
              <a:gd name="connsiteX2" fmla="*/ 6019800 w 6019800"/>
              <a:gd name="connsiteY2" fmla="*/ 3556000 h 3556000"/>
              <a:gd name="connsiteX3" fmla="*/ 0 w 6019800"/>
              <a:gd name="connsiteY3" fmla="*/ 3556000 h 3556000"/>
            </a:gdLst>
            <a:ahLst/>
            <a:cxnLst>
              <a:cxn ang="0">
                <a:pos x="connsiteX0" y="connsiteY0"/>
              </a:cxn>
              <a:cxn ang="0">
                <a:pos x="connsiteX1" y="connsiteY1"/>
              </a:cxn>
              <a:cxn ang="0">
                <a:pos x="connsiteX2" y="connsiteY2"/>
              </a:cxn>
              <a:cxn ang="0">
                <a:pos x="connsiteX3" y="connsiteY3"/>
              </a:cxn>
            </a:cxnLst>
            <a:rect l="l" t="t" r="r" b="b"/>
            <a:pathLst>
              <a:path w="6019800" h="3556000">
                <a:moveTo>
                  <a:pt x="0" y="0"/>
                </a:moveTo>
                <a:lnTo>
                  <a:pt x="6019800" y="0"/>
                </a:lnTo>
                <a:lnTo>
                  <a:pt x="6019800" y="3556000"/>
                </a:lnTo>
                <a:lnTo>
                  <a:pt x="0" y="3556000"/>
                </a:lnTo>
                <a:close/>
              </a:path>
            </a:pathLst>
          </a:custGeom>
        </p:spPr>
        <p:txBody>
          <a:bodyPr wrap="square">
            <a:noAutofit/>
          </a:bodyPr>
          <a:lstStyle/>
          <a:p>
            <a:endParaRPr lang="en-IN"/>
          </a:p>
        </p:txBody>
      </p:sp>
    </p:spTree>
    <p:extLst>
      <p:ext uri="{BB962C8B-B14F-4D97-AF65-F5344CB8AC3E}">
        <p14:creationId xmlns:p14="http://schemas.microsoft.com/office/powerpoint/2010/main" val="127856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C8DAEA0-A047-3D88-89B0-A26A4AA08BD4}"/>
              </a:ext>
            </a:extLst>
          </p:cNvPr>
          <p:cNvSpPr>
            <a:spLocks noGrp="1"/>
          </p:cNvSpPr>
          <p:nvPr>
            <p:ph type="pic" sz="quarter" idx="11"/>
          </p:nvPr>
        </p:nvSpPr>
        <p:spPr>
          <a:xfrm>
            <a:off x="7716838" y="2819400"/>
            <a:ext cx="5156200" cy="5156200"/>
          </a:xfrm>
          <a:custGeom>
            <a:avLst/>
            <a:gdLst>
              <a:gd name="connsiteX0" fmla="*/ 2578100 w 5156200"/>
              <a:gd name="connsiteY0" fmla="*/ 0 h 5156200"/>
              <a:gd name="connsiteX1" fmla="*/ 5156200 w 5156200"/>
              <a:gd name="connsiteY1" fmla="*/ 2578100 h 5156200"/>
              <a:gd name="connsiteX2" fmla="*/ 2578100 w 5156200"/>
              <a:gd name="connsiteY2" fmla="*/ 5156200 h 5156200"/>
              <a:gd name="connsiteX3" fmla="*/ 0 w 5156200"/>
              <a:gd name="connsiteY3" fmla="*/ 2578100 h 5156200"/>
              <a:gd name="connsiteX4" fmla="*/ 2578100 w 5156200"/>
              <a:gd name="connsiteY4" fmla="*/ 0 h 51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200" h="5156200">
                <a:moveTo>
                  <a:pt x="2578100" y="0"/>
                </a:moveTo>
                <a:cubicBezTo>
                  <a:pt x="4001945" y="0"/>
                  <a:pt x="5156200" y="1154255"/>
                  <a:pt x="5156200" y="2578100"/>
                </a:cubicBezTo>
                <a:cubicBezTo>
                  <a:pt x="5156200" y="4001945"/>
                  <a:pt x="4001945" y="5156200"/>
                  <a:pt x="2578100" y="5156200"/>
                </a:cubicBezTo>
                <a:cubicBezTo>
                  <a:pt x="1154255" y="5156200"/>
                  <a:pt x="0" y="4001945"/>
                  <a:pt x="0" y="2578100"/>
                </a:cubicBezTo>
                <a:cubicBezTo>
                  <a:pt x="0" y="1154255"/>
                  <a:pt x="1154255" y="0"/>
                  <a:pt x="2578100" y="0"/>
                </a:cubicBez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D1F938B0-2979-3325-B929-DF9947F66AEC}"/>
              </a:ext>
            </a:extLst>
          </p:cNvPr>
          <p:cNvSpPr>
            <a:spLocks noGrp="1"/>
          </p:cNvSpPr>
          <p:nvPr>
            <p:ph type="pic" sz="quarter" idx="10"/>
          </p:nvPr>
        </p:nvSpPr>
        <p:spPr>
          <a:xfrm>
            <a:off x="9686925" y="2257425"/>
            <a:ext cx="3292476" cy="3292476"/>
          </a:xfrm>
          <a:custGeom>
            <a:avLst/>
            <a:gdLst>
              <a:gd name="connsiteX0" fmla="*/ 1646238 w 3292476"/>
              <a:gd name="connsiteY0" fmla="*/ 0 h 3292476"/>
              <a:gd name="connsiteX1" fmla="*/ 3292476 w 3292476"/>
              <a:gd name="connsiteY1" fmla="*/ 1646238 h 3292476"/>
              <a:gd name="connsiteX2" fmla="*/ 1646238 w 3292476"/>
              <a:gd name="connsiteY2" fmla="*/ 3292476 h 3292476"/>
              <a:gd name="connsiteX3" fmla="*/ 0 w 3292476"/>
              <a:gd name="connsiteY3" fmla="*/ 1646238 h 3292476"/>
              <a:gd name="connsiteX4" fmla="*/ 1646238 w 3292476"/>
              <a:gd name="connsiteY4" fmla="*/ 0 h 3292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2476" h="3292476">
                <a:moveTo>
                  <a:pt x="1646238" y="0"/>
                </a:moveTo>
                <a:cubicBezTo>
                  <a:pt x="2555430" y="0"/>
                  <a:pt x="3292476" y="737046"/>
                  <a:pt x="3292476" y="1646238"/>
                </a:cubicBezTo>
                <a:cubicBezTo>
                  <a:pt x="3292476" y="2555430"/>
                  <a:pt x="2555430" y="3292476"/>
                  <a:pt x="1646238" y="3292476"/>
                </a:cubicBezTo>
                <a:cubicBezTo>
                  <a:pt x="737046" y="3292476"/>
                  <a:pt x="0" y="2555430"/>
                  <a:pt x="0" y="1646238"/>
                </a:cubicBezTo>
                <a:cubicBezTo>
                  <a:pt x="0" y="737046"/>
                  <a:pt x="737046" y="0"/>
                  <a:pt x="16462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1198985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1.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35C13-A2B0-62F6-D056-2F26B2311B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2D5B455-6FE8-4EDF-C054-BED344E9C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38DCA9-E1F4-58BC-75C2-31846E5F8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24309-5D07-4EA1-9B37-99B21DF7AE81}" type="datetimeFigureOut">
              <a:rPr lang="en-IN" smtClean="0"/>
              <a:t>21-02-2025</a:t>
            </a:fld>
            <a:endParaRPr lang="en-IN"/>
          </a:p>
        </p:txBody>
      </p:sp>
      <p:sp>
        <p:nvSpPr>
          <p:cNvPr id="5" name="Footer Placeholder 4">
            <a:extLst>
              <a:ext uri="{FF2B5EF4-FFF2-40B4-BE49-F238E27FC236}">
                <a16:creationId xmlns:a16="http://schemas.microsoft.com/office/drawing/2014/main" id="{501BD07B-9999-C796-D78C-376595EBF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80B7BA0-8DA6-D7D5-5DBE-67D9354DB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54FAF-881F-4A92-B6A2-324F63B00D70}" type="slidenum">
              <a:rPr lang="en-IN" smtClean="0"/>
              <a:t>‹#›</a:t>
            </a:fld>
            <a:endParaRPr lang="en-IN"/>
          </a:p>
        </p:txBody>
      </p:sp>
      <p:pic>
        <p:nvPicPr>
          <p:cNvPr id="7" name="Picture 6" descr="A flag with a logo&#10;&#10;Description automatically generated">
            <a:extLst>
              <a:ext uri="{FF2B5EF4-FFF2-40B4-BE49-F238E27FC236}">
                <a16:creationId xmlns:a16="http://schemas.microsoft.com/office/drawing/2014/main" id="{F7B1FEA6-2D1F-FE39-E3F9-371B8ECC57D9}"/>
              </a:ext>
            </a:extLst>
          </p:cNvPr>
          <p:cNvPicPr>
            <a:picLocks noChangeAspect="1"/>
          </p:cNvPicPr>
          <p:nvPr userDrawn="1"/>
        </p:nvPicPr>
        <p:blipFill rotWithShape="1">
          <a:blip r:embed="rId15">
            <a:alphaModFix amt="5000"/>
            <a:extLst>
              <a:ext uri="{28A0092B-C50C-407E-A947-70E740481C1C}">
                <a14:useLocalDpi xmlns:a14="http://schemas.microsoft.com/office/drawing/2010/main" val="0"/>
              </a:ext>
            </a:extLst>
          </a:blip>
          <a:srcRect l="10991" t="27432" r="19890" b="22137"/>
          <a:stretch/>
        </p:blipFill>
        <p:spPr>
          <a:xfrm>
            <a:off x="0" y="0"/>
            <a:ext cx="12192000" cy="6858000"/>
          </a:xfrm>
          <a:prstGeom prst="rect">
            <a:avLst/>
          </a:prstGeom>
        </p:spPr>
      </p:pic>
    </p:spTree>
    <p:extLst>
      <p:ext uri="{BB962C8B-B14F-4D97-AF65-F5344CB8AC3E}">
        <p14:creationId xmlns:p14="http://schemas.microsoft.com/office/powerpoint/2010/main" val="86210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audio" Target="../media/media4.mp3" /><Relationship Id="rId1" Type="http://schemas.microsoft.com/office/2007/relationships/media" Target="../media/media4.mp3" /><Relationship Id="rId5" Type="http://schemas.openxmlformats.org/officeDocument/2006/relationships/image" Target="../media/image10.png" /><Relationship Id="rId4" Type="http://schemas.openxmlformats.org/officeDocument/2006/relationships/image" Target="../media/image19.png" /></Relationships>
</file>

<file path=ppt/slides/_rels/slide11.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6.xml" /><Relationship Id="rId4" Type="http://schemas.openxmlformats.org/officeDocument/2006/relationships/image" Target="../media/image22.jpe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 /><Relationship Id="rId7" Type="http://schemas.openxmlformats.org/officeDocument/2006/relationships/image" Target="../media/image10.png" /><Relationship Id="rId2" Type="http://schemas.openxmlformats.org/officeDocument/2006/relationships/audio" Target="../media/media5.mp3" /><Relationship Id="rId1" Type="http://schemas.microsoft.com/office/2007/relationships/media" Target="../media/media5.mp3"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20.jpeg" /></Relationships>
</file>

<file path=ppt/slides/_rels/slide13.xml.rels><?xml version="1.0" encoding="UTF-8" standalone="yes"?>
<Relationships xmlns="http://schemas.openxmlformats.org/package/2006/relationships"><Relationship Id="rId3" Type="http://schemas.openxmlformats.org/officeDocument/2006/relationships/image" Target="../media/image24.sv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mp3" /><Relationship Id="rId1" Type="http://schemas.microsoft.com/office/2007/relationships/media" Target="../media/media6.mp3" /><Relationship Id="rId6" Type="http://schemas.openxmlformats.org/officeDocument/2006/relationships/image" Target="../media/image10.png" /><Relationship Id="rId5" Type="http://schemas.openxmlformats.org/officeDocument/2006/relationships/image" Target="../media/image24.svg" /><Relationship Id="rId4" Type="http://schemas.openxmlformats.org/officeDocument/2006/relationships/image" Target="../media/image23.png" /></Relationships>
</file>

<file path=ppt/slides/_rels/slide15.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p3" /><Relationship Id="rId1" Type="http://schemas.microsoft.com/office/2007/relationships/media" Target="../media/media7.mp3" /><Relationship Id="rId5" Type="http://schemas.openxmlformats.org/officeDocument/2006/relationships/image" Target="../media/image10.png" /><Relationship Id="rId4" Type="http://schemas.openxmlformats.org/officeDocument/2006/relationships/image" Target="../media/image25.png" /></Relationships>
</file>

<file path=ppt/slides/_rels/slide17.xml.rels><?xml version="1.0" encoding="UTF-8" standalone="yes"?>
<Relationships xmlns="http://schemas.openxmlformats.org/package/2006/relationships"><Relationship Id="rId3" Type="http://schemas.openxmlformats.org/officeDocument/2006/relationships/hyperlink" Target="https://www.olympics.com/en/news/the-history-of-the-olympic-games?utm_source=chatgpt.com" TargetMode="External" /><Relationship Id="rId2" Type="http://schemas.openxmlformats.org/officeDocument/2006/relationships/hyperlink" Target="https://en.wikipedia.org/wiki/Ancient_Olympic_Games?utm_source=chatgpt.com" TargetMode="External" /><Relationship Id="rId1" Type="http://schemas.openxmlformats.org/officeDocument/2006/relationships/slideLayout" Target="../slideLayouts/slideLayout2.xml" /><Relationship Id="rId4" Type="http://schemas.openxmlformats.org/officeDocument/2006/relationships/hyperlink" Target="https://www.thetimes.co.uk/article/olympians-scale-sports-peaks-life-mental-health-763dw9sbz?utm_source=chatgpt.com" TargetMode="Externa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8" Type="http://schemas.openxmlformats.org/officeDocument/2006/relationships/image" Target="../media/image8.jpeg" /><Relationship Id="rId3" Type="http://schemas.openxmlformats.org/officeDocument/2006/relationships/image" Target="../media/image3.jpeg" /><Relationship Id="rId7" Type="http://schemas.openxmlformats.org/officeDocument/2006/relationships/image" Target="../media/image7.jpeg" /><Relationship Id="rId2" Type="http://schemas.openxmlformats.org/officeDocument/2006/relationships/image" Target="../media/image2.jpeg" /><Relationship Id="rId1" Type="http://schemas.openxmlformats.org/officeDocument/2006/relationships/slideLayout" Target="../slideLayouts/slideLayout2.xml" /><Relationship Id="rId6" Type="http://schemas.openxmlformats.org/officeDocument/2006/relationships/image" Target="../media/image6.jpeg" /><Relationship Id="rId5" Type="http://schemas.openxmlformats.org/officeDocument/2006/relationships/image" Target="../media/image5.jpeg" /><Relationship Id="rId4" Type="http://schemas.openxmlformats.org/officeDocument/2006/relationships/image" Target="../media/image4.jpeg" /><Relationship Id="rId9" Type="http://schemas.openxmlformats.org/officeDocument/2006/relationships/image" Target="../media/image9.jpeg" /></Relationships>
</file>

<file path=ppt/slides/_rels/slide4.xml.rels><?xml version="1.0" encoding="UTF-8" standalone="yes"?>
<Relationships xmlns="http://schemas.openxmlformats.org/package/2006/relationships"><Relationship Id="rId8" Type="http://schemas.openxmlformats.org/officeDocument/2006/relationships/image" Target="../media/image6.jpeg" /><Relationship Id="rId3" Type="http://schemas.openxmlformats.org/officeDocument/2006/relationships/slideLayout" Target="../slideLayouts/slideLayout2.xml" /><Relationship Id="rId7" Type="http://schemas.openxmlformats.org/officeDocument/2006/relationships/image" Target="../media/image5.jpeg" /><Relationship Id="rId12" Type="http://schemas.openxmlformats.org/officeDocument/2006/relationships/image" Target="../media/image10.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4.jpeg" /><Relationship Id="rId11" Type="http://schemas.openxmlformats.org/officeDocument/2006/relationships/image" Target="../media/image9.jpeg" /><Relationship Id="rId5" Type="http://schemas.openxmlformats.org/officeDocument/2006/relationships/image" Target="../media/image3.jpeg" /><Relationship Id="rId10" Type="http://schemas.openxmlformats.org/officeDocument/2006/relationships/image" Target="../media/image8.jpeg" /><Relationship Id="rId4" Type="http://schemas.openxmlformats.org/officeDocument/2006/relationships/image" Target="../media/image2.jpeg" /><Relationship Id="rId9" Type="http://schemas.openxmlformats.org/officeDocument/2006/relationships/image" Target="../media/image7.jpeg" /></Relationships>
</file>

<file path=ppt/slides/_rels/slide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1.xml" /><Relationship Id="rId4" Type="http://schemas.openxmlformats.org/officeDocument/2006/relationships/image" Target="../media/image13.sv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 /><Relationship Id="rId7" Type="http://schemas.openxmlformats.org/officeDocument/2006/relationships/image" Target="../media/image10.png" /><Relationship Id="rId2" Type="http://schemas.openxmlformats.org/officeDocument/2006/relationships/audio" Target="../media/media2.mp3" /><Relationship Id="rId1" Type="http://schemas.microsoft.com/office/2007/relationships/media" Target="../media/media2.mp3" /><Relationship Id="rId6" Type="http://schemas.openxmlformats.org/officeDocument/2006/relationships/image" Target="../media/image13.svg" /><Relationship Id="rId5" Type="http://schemas.openxmlformats.org/officeDocument/2006/relationships/image" Target="../media/image12.png" /><Relationship Id="rId4" Type="http://schemas.openxmlformats.org/officeDocument/2006/relationships/image" Target="../media/image11.png" /></Relationships>
</file>

<file path=ppt/slides/_rels/slide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4.xml" /><Relationship Id="rId5" Type="http://schemas.openxmlformats.org/officeDocument/2006/relationships/image" Target="../media/image17.png" /><Relationship Id="rId4" Type="http://schemas.openxmlformats.org/officeDocument/2006/relationships/image" Target="../media/image16.png" /></Relationships>
</file>

<file path=ppt/slides/_rels/slide8.xml.rels><?xml version="1.0" encoding="UTF-8" standalone="yes"?>
<Relationships xmlns="http://schemas.openxmlformats.org/package/2006/relationships"><Relationship Id="rId8" Type="http://schemas.openxmlformats.org/officeDocument/2006/relationships/image" Target="../media/image17.png" /><Relationship Id="rId3" Type="http://schemas.openxmlformats.org/officeDocument/2006/relationships/slideLayout" Target="../slideLayouts/slideLayout4.xml" /><Relationship Id="rId7" Type="http://schemas.openxmlformats.org/officeDocument/2006/relationships/image" Target="../media/image18.png" /><Relationship Id="rId2" Type="http://schemas.openxmlformats.org/officeDocument/2006/relationships/audio" Target="../media/media3.mp3" /><Relationship Id="rId1" Type="http://schemas.microsoft.com/office/2007/relationships/media" Target="../media/media3.mp3"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png" /><Relationship Id="rId9" Type="http://schemas.openxmlformats.org/officeDocument/2006/relationships/image" Target="../media/image10.png" /></Relationships>
</file>

<file path=ppt/slides/_rels/slide9.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857AB3-4B0B-7066-6F55-A6E4BBEA1A07}"/>
              </a:ext>
            </a:extLst>
          </p:cNvPr>
          <p:cNvSpPr txBox="1"/>
          <p:nvPr/>
        </p:nvSpPr>
        <p:spPr>
          <a:xfrm>
            <a:off x="5114290" y="5118100"/>
            <a:ext cx="1963421" cy="461665"/>
          </a:xfrm>
          <a:prstGeom prst="rect">
            <a:avLst/>
          </a:prstGeom>
          <a:noFill/>
        </p:spPr>
        <p:txBody>
          <a:bodyPr wrap="square">
            <a:spAutoFit/>
          </a:bodyPr>
          <a:lstStyle/>
          <a:p>
            <a:pPr algn="ctr"/>
            <a:endParaRPr lang="en-IN" sz="2400" b="1" dirty="0">
              <a:latin typeface="Geologica" pitchFamily="2" charset="0"/>
            </a:endParaRPr>
          </a:p>
        </p:txBody>
      </p:sp>
      <p:grpSp>
        <p:nvGrpSpPr>
          <p:cNvPr id="71" name="Group 70">
            <a:extLst>
              <a:ext uri="{FF2B5EF4-FFF2-40B4-BE49-F238E27FC236}">
                <a16:creationId xmlns:a16="http://schemas.microsoft.com/office/drawing/2014/main" id="{0C61721D-657D-CDC2-7209-6AE1E31043C1}"/>
              </a:ext>
            </a:extLst>
          </p:cNvPr>
          <p:cNvGrpSpPr/>
          <p:nvPr/>
        </p:nvGrpSpPr>
        <p:grpSpPr>
          <a:xfrm rot="17746880">
            <a:off x="-2152159" y="-725951"/>
            <a:ext cx="1798679" cy="1798679"/>
            <a:chOff x="3316618" y="1565836"/>
            <a:chExt cx="1798679" cy="1798679"/>
          </a:xfrm>
        </p:grpSpPr>
        <p:grpSp>
          <p:nvGrpSpPr>
            <p:cNvPr id="25" name="Graphic 8">
              <a:extLst>
                <a:ext uri="{FF2B5EF4-FFF2-40B4-BE49-F238E27FC236}">
                  <a16:creationId xmlns:a16="http://schemas.microsoft.com/office/drawing/2014/main" id="{5F5D4933-AE11-D8CB-D0E5-A1B53F8FEA06}"/>
                </a:ext>
              </a:extLst>
            </p:cNvPr>
            <p:cNvGrpSpPr/>
            <p:nvPr/>
          </p:nvGrpSpPr>
          <p:grpSpPr>
            <a:xfrm>
              <a:off x="3704644" y="2065037"/>
              <a:ext cx="1032874" cy="990950"/>
              <a:chOff x="3704644" y="2065037"/>
              <a:chExt cx="1032874" cy="990950"/>
            </a:xfrm>
          </p:grpSpPr>
          <p:grpSp>
            <p:nvGrpSpPr>
              <p:cNvPr id="26" name="Graphic 8">
                <a:extLst>
                  <a:ext uri="{FF2B5EF4-FFF2-40B4-BE49-F238E27FC236}">
                    <a16:creationId xmlns:a16="http://schemas.microsoft.com/office/drawing/2014/main" id="{84DC70FA-13D6-AA13-DAC5-BFEF29FB49A5}"/>
                  </a:ext>
                </a:extLst>
              </p:cNvPr>
              <p:cNvGrpSpPr/>
              <p:nvPr/>
            </p:nvGrpSpPr>
            <p:grpSpPr>
              <a:xfrm>
                <a:off x="3704644" y="2065037"/>
                <a:ext cx="1032874" cy="178253"/>
                <a:chOff x="3704644" y="2065037"/>
                <a:chExt cx="1032874" cy="178253"/>
              </a:xfrm>
            </p:grpSpPr>
            <p:sp>
              <p:nvSpPr>
                <p:cNvPr id="27" name="Freeform: Shape 26">
                  <a:extLst>
                    <a:ext uri="{FF2B5EF4-FFF2-40B4-BE49-F238E27FC236}">
                      <a16:creationId xmlns:a16="http://schemas.microsoft.com/office/drawing/2014/main" id="{D646D43A-2B34-3498-69C2-983075A640AC}"/>
                    </a:ext>
                  </a:extLst>
                </p:cNvPr>
                <p:cNvSpPr/>
                <p:nvPr/>
              </p:nvSpPr>
              <p:spPr>
                <a:xfrm>
                  <a:off x="3813024" y="2144382"/>
                  <a:ext cx="816889" cy="23601"/>
                </a:xfrm>
                <a:custGeom>
                  <a:avLst/>
                  <a:gdLst>
                    <a:gd name="connsiteX0" fmla="*/ 0 w 816889"/>
                    <a:gd name="connsiteY0" fmla="*/ 0 h 23601"/>
                    <a:gd name="connsiteX1" fmla="*/ 816890 w 816889"/>
                    <a:gd name="connsiteY1" fmla="*/ 0 h 23601"/>
                    <a:gd name="connsiteX2" fmla="*/ 816890 w 816889"/>
                    <a:gd name="connsiteY2" fmla="*/ 23601 h 23601"/>
                    <a:gd name="connsiteX3" fmla="*/ 0 w 816889"/>
                    <a:gd name="connsiteY3" fmla="*/ 23601 h 23601"/>
                  </a:gdLst>
                  <a:ahLst/>
                  <a:cxnLst>
                    <a:cxn ang="0">
                      <a:pos x="connsiteX0" y="connsiteY0"/>
                    </a:cxn>
                    <a:cxn ang="0">
                      <a:pos x="connsiteX1" y="connsiteY1"/>
                    </a:cxn>
                    <a:cxn ang="0">
                      <a:pos x="connsiteX2" y="connsiteY2"/>
                    </a:cxn>
                    <a:cxn ang="0">
                      <a:pos x="connsiteX3" y="connsiteY3"/>
                    </a:cxn>
                  </a:cxnLst>
                  <a:rect l="l" t="t" r="r" b="b"/>
                  <a:pathLst>
                    <a:path w="816889" h="23601">
                      <a:moveTo>
                        <a:pt x="0" y="0"/>
                      </a:moveTo>
                      <a:lnTo>
                        <a:pt x="816890" y="0"/>
                      </a:lnTo>
                      <a:lnTo>
                        <a:pt x="816890"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C32D3298-E66C-3DEF-CD1C-36B61CD86F4E}"/>
                    </a:ext>
                  </a:extLst>
                </p:cNvPr>
                <p:cNvSpPr/>
                <p:nvPr/>
              </p:nvSpPr>
              <p:spPr>
                <a:xfrm>
                  <a:off x="4700563" y="2144382"/>
                  <a:ext cx="36954" cy="23601"/>
                </a:xfrm>
                <a:custGeom>
                  <a:avLst/>
                  <a:gdLst>
                    <a:gd name="connsiteX0" fmla="*/ 0 w 36954"/>
                    <a:gd name="connsiteY0" fmla="*/ 0 h 23601"/>
                    <a:gd name="connsiteX1" fmla="*/ 36955 w 36954"/>
                    <a:gd name="connsiteY1" fmla="*/ 0 h 23601"/>
                    <a:gd name="connsiteX2" fmla="*/ 36955 w 36954"/>
                    <a:gd name="connsiteY2" fmla="*/ 23601 h 23601"/>
                    <a:gd name="connsiteX3" fmla="*/ 0 w 36954"/>
                    <a:gd name="connsiteY3" fmla="*/ 23601 h 23601"/>
                  </a:gdLst>
                  <a:ahLst/>
                  <a:cxnLst>
                    <a:cxn ang="0">
                      <a:pos x="connsiteX0" y="connsiteY0"/>
                    </a:cxn>
                    <a:cxn ang="0">
                      <a:pos x="connsiteX1" y="connsiteY1"/>
                    </a:cxn>
                    <a:cxn ang="0">
                      <a:pos x="connsiteX2" y="connsiteY2"/>
                    </a:cxn>
                    <a:cxn ang="0">
                      <a:pos x="connsiteX3" y="connsiteY3"/>
                    </a:cxn>
                  </a:cxnLst>
                  <a:rect l="l" t="t" r="r" b="b"/>
                  <a:pathLst>
                    <a:path w="36954" h="23601">
                      <a:moveTo>
                        <a:pt x="0" y="0"/>
                      </a:moveTo>
                      <a:lnTo>
                        <a:pt x="36955" y="0"/>
                      </a:lnTo>
                      <a:lnTo>
                        <a:pt x="36955"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D194BA10-2797-0FBF-9D6D-A44195796C7B}"/>
                    </a:ext>
                  </a:extLst>
                </p:cNvPr>
                <p:cNvSpPr/>
                <p:nvPr/>
              </p:nvSpPr>
              <p:spPr>
                <a:xfrm>
                  <a:off x="4638454" y="2065037"/>
                  <a:ext cx="39749" cy="178253"/>
                </a:xfrm>
                <a:custGeom>
                  <a:avLst/>
                  <a:gdLst>
                    <a:gd name="connsiteX0" fmla="*/ 39750 w 39749"/>
                    <a:gd name="connsiteY0" fmla="*/ 158533 h 178253"/>
                    <a:gd name="connsiteX1" fmla="*/ 19875 w 39749"/>
                    <a:gd name="connsiteY1" fmla="*/ 178253 h 178253"/>
                    <a:gd name="connsiteX2" fmla="*/ 19875 w 39749"/>
                    <a:gd name="connsiteY2" fmla="*/ 178253 h 178253"/>
                    <a:gd name="connsiteX3" fmla="*/ 0 w 39749"/>
                    <a:gd name="connsiteY3" fmla="*/ 158533 h 178253"/>
                    <a:gd name="connsiteX4" fmla="*/ 0 w 39749"/>
                    <a:gd name="connsiteY4" fmla="*/ 19720 h 178253"/>
                    <a:gd name="connsiteX5" fmla="*/ 19875 w 39749"/>
                    <a:gd name="connsiteY5" fmla="*/ 0 h 178253"/>
                    <a:gd name="connsiteX6" fmla="*/ 19875 w 39749"/>
                    <a:gd name="connsiteY6" fmla="*/ 0 h 178253"/>
                    <a:gd name="connsiteX7" fmla="*/ 39750 w 39749"/>
                    <a:gd name="connsiteY7" fmla="*/ 19720 h 178253"/>
                    <a:gd name="connsiteX8" fmla="*/ 39750 w 39749"/>
                    <a:gd name="connsiteY8" fmla="*/ 158533 h 1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78253">
                      <a:moveTo>
                        <a:pt x="39750" y="158533"/>
                      </a:moveTo>
                      <a:cubicBezTo>
                        <a:pt x="39750" y="169403"/>
                        <a:pt x="30899" y="178253"/>
                        <a:pt x="19875" y="178253"/>
                      </a:cubicBezTo>
                      <a:lnTo>
                        <a:pt x="19875" y="178253"/>
                      </a:lnTo>
                      <a:cubicBezTo>
                        <a:pt x="8851" y="178253"/>
                        <a:pt x="0" y="169403"/>
                        <a:pt x="0" y="158533"/>
                      </a:cubicBezTo>
                      <a:lnTo>
                        <a:pt x="0" y="19720"/>
                      </a:lnTo>
                      <a:cubicBezTo>
                        <a:pt x="0" y="8851"/>
                        <a:pt x="8851" y="0"/>
                        <a:pt x="19875" y="0"/>
                      </a:cubicBezTo>
                      <a:lnTo>
                        <a:pt x="19875" y="0"/>
                      </a:lnTo>
                      <a:cubicBezTo>
                        <a:pt x="30744" y="0"/>
                        <a:pt x="39750" y="8851"/>
                        <a:pt x="39750" y="19720"/>
                      </a:cubicBezTo>
                      <a:lnTo>
                        <a:pt x="39750" y="15853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1D39580-4431-818F-E1D3-B0F3D86A3B13}"/>
                    </a:ext>
                  </a:extLst>
                </p:cNvPr>
                <p:cNvSpPr/>
                <p:nvPr/>
              </p:nvSpPr>
              <p:spPr>
                <a:xfrm>
                  <a:off x="4687521" y="2083515"/>
                  <a:ext cx="39594" cy="145179"/>
                </a:xfrm>
                <a:custGeom>
                  <a:avLst/>
                  <a:gdLst>
                    <a:gd name="connsiteX0" fmla="*/ 39594 w 39594"/>
                    <a:gd name="connsiteY0" fmla="*/ 125460 h 145179"/>
                    <a:gd name="connsiteX1" fmla="*/ 19875 w 39594"/>
                    <a:gd name="connsiteY1" fmla="*/ 145180 h 145179"/>
                    <a:gd name="connsiteX2" fmla="*/ 19875 w 39594"/>
                    <a:gd name="connsiteY2" fmla="*/ 145180 h 145179"/>
                    <a:gd name="connsiteX3" fmla="*/ 0 w 39594"/>
                    <a:gd name="connsiteY3" fmla="*/ 125460 h 145179"/>
                    <a:gd name="connsiteX4" fmla="*/ 0 w 39594"/>
                    <a:gd name="connsiteY4" fmla="*/ 19720 h 145179"/>
                    <a:gd name="connsiteX5" fmla="*/ 19875 w 39594"/>
                    <a:gd name="connsiteY5" fmla="*/ 0 h 145179"/>
                    <a:gd name="connsiteX6" fmla="*/ 19875 w 39594"/>
                    <a:gd name="connsiteY6" fmla="*/ 0 h 145179"/>
                    <a:gd name="connsiteX7" fmla="*/ 39594 w 39594"/>
                    <a:gd name="connsiteY7" fmla="*/ 19720 h 145179"/>
                    <a:gd name="connsiteX8" fmla="*/ 39594 w 39594"/>
                    <a:gd name="connsiteY8" fmla="*/ 125460 h 14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94" h="145179">
                      <a:moveTo>
                        <a:pt x="39594" y="125460"/>
                      </a:moveTo>
                      <a:cubicBezTo>
                        <a:pt x="39594" y="136329"/>
                        <a:pt x="30744" y="145180"/>
                        <a:pt x="19875" y="145180"/>
                      </a:cubicBezTo>
                      <a:lnTo>
                        <a:pt x="19875" y="145180"/>
                      </a:lnTo>
                      <a:cubicBezTo>
                        <a:pt x="8851" y="145180"/>
                        <a:pt x="0" y="136329"/>
                        <a:pt x="0" y="125460"/>
                      </a:cubicBezTo>
                      <a:lnTo>
                        <a:pt x="0" y="19720"/>
                      </a:lnTo>
                      <a:cubicBezTo>
                        <a:pt x="0" y="8851"/>
                        <a:pt x="8851" y="0"/>
                        <a:pt x="19875" y="0"/>
                      </a:cubicBezTo>
                      <a:lnTo>
                        <a:pt x="19875" y="0"/>
                      </a:lnTo>
                      <a:cubicBezTo>
                        <a:pt x="30744" y="0"/>
                        <a:pt x="39594" y="8851"/>
                        <a:pt x="39594" y="19720"/>
                      </a:cubicBezTo>
                      <a:lnTo>
                        <a:pt x="39594" y="125460"/>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8340CF9-6501-1826-F502-2C2D3A2540E2}"/>
                    </a:ext>
                  </a:extLst>
                </p:cNvPr>
                <p:cNvSpPr/>
                <p:nvPr/>
              </p:nvSpPr>
              <p:spPr>
                <a:xfrm>
                  <a:off x="3704644" y="2144382"/>
                  <a:ext cx="36954" cy="23601"/>
                </a:xfrm>
                <a:custGeom>
                  <a:avLst/>
                  <a:gdLst>
                    <a:gd name="connsiteX0" fmla="*/ 0 w 36954"/>
                    <a:gd name="connsiteY0" fmla="*/ 0 h 23601"/>
                    <a:gd name="connsiteX1" fmla="*/ 36955 w 36954"/>
                    <a:gd name="connsiteY1" fmla="*/ 0 h 23601"/>
                    <a:gd name="connsiteX2" fmla="*/ 36955 w 36954"/>
                    <a:gd name="connsiteY2" fmla="*/ 23601 h 23601"/>
                    <a:gd name="connsiteX3" fmla="*/ 0 w 36954"/>
                    <a:gd name="connsiteY3" fmla="*/ 23601 h 23601"/>
                  </a:gdLst>
                  <a:ahLst/>
                  <a:cxnLst>
                    <a:cxn ang="0">
                      <a:pos x="connsiteX0" y="connsiteY0"/>
                    </a:cxn>
                    <a:cxn ang="0">
                      <a:pos x="connsiteX1" y="connsiteY1"/>
                    </a:cxn>
                    <a:cxn ang="0">
                      <a:pos x="connsiteX2" y="connsiteY2"/>
                    </a:cxn>
                    <a:cxn ang="0">
                      <a:pos x="connsiteX3" y="connsiteY3"/>
                    </a:cxn>
                  </a:cxnLst>
                  <a:rect l="l" t="t" r="r" b="b"/>
                  <a:pathLst>
                    <a:path w="36954" h="23601">
                      <a:moveTo>
                        <a:pt x="0" y="0"/>
                      </a:moveTo>
                      <a:lnTo>
                        <a:pt x="36955" y="0"/>
                      </a:lnTo>
                      <a:lnTo>
                        <a:pt x="36955"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B1FCB7E2-BA24-D015-1A38-E1A50E63B128}"/>
                    </a:ext>
                  </a:extLst>
                </p:cNvPr>
                <p:cNvSpPr/>
                <p:nvPr/>
              </p:nvSpPr>
              <p:spPr>
                <a:xfrm>
                  <a:off x="3764114" y="2065037"/>
                  <a:ext cx="39749" cy="178253"/>
                </a:xfrm>
                <a:custGeom>
                  <a:avLst/>
                  <a:gdLst>
                    <a:gd name="connsiteX0" fmla="*/ 0 w 39749"/>
                    <a:gd name="connsiteY0" fmla="*/ 158533 h 178253"/>
                    <a:gd name="connsiteX1" fmla="*/ 19875 w 39749"/>
                    <a:gd name="connsiteY1" fmla="*/ 178253 h 178253"/>
                    <a:gd name="connsiteX2" fmla="*/ 19875 w 39749"/>
                    <a:gd name="connsiteY2" fmla="*/ 178253 h 178253"/>
                    <a:gd name="connsiteX3" fmla="*/ 39750 w 39749"/>
                    <a:gd name="connsiteY3" fmla="*/ 158533 h 178253"/>
                    <a:gd name="connsiteX4" fmla="*/ 39750 w 39749"/>
                    <a:gd name="connsiteY4" fmla="*/ 19720 h 178253"/>
                    <a:gd name="connsiteX5" fmla="*/ 19875 w 39749"/>
                    <a:gd name="connsiteY5" fmla="*/ 0 h 178253"/>
                    <a:gd name="connsiteX6" fmla="*/ 19875 w 39749"/>
                    <a:gd name="connsiteY6" fmla="*/ 0 h 178253"/>
                    <a:gd name="connsiteX7" fmla="*/ 0 w 39749"/>
                    <a:gd name="connsiteY7" fmla="*/ 19720 h 178253"/>
                    <a:gd name="connsiteX8" fmla="*/ 0 w 39749"/>
                    <a:gd name="connsiteY8" fmla="*/ 158533 h 1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78253">
                      <a:moveTo>
                        <a:pt x="0" y="158533"/>
                      </a:moveTo>
                      <a:cubicBezTo>
                        <a:pt x="0" y="169403"/>
                        <a:pt x="8851" y="178253"/>
                        <a:pt x="19875" y="178253"/>
                      </a:cubicBezTo>
                      <a:lnTo>
                        <a:pt x="19875" y="178253"/>
                      </a:lnTo>
                      <a:cubicBezTo>
                        <a:pt x="30744" y="178253"/>
                        <a:pt x="39750" y="169403"/>
                        <a:pt x="39750" y="158533"/>
                      </a:cubicBezTo>
                      <a:lnTo>
                        <a:pt x="39750" y="19720"/>
                      </a:lnTo>
                      <a:cubicBezTo>
                        <a:pt x="39750" y="8851"/>
                        <a:pt x="30899" y="0"/>
                        <a:pt x="19875" y="0"/>
                      </a:cubicBezTo>
                      <a:lnTo>
                        <a:pt x="19875" y="0"/>
                      </a:lnTo>
                      <a:cubicBezTo>
                        <a:pt x="9006" y="0"/>
                        <a:pt x="0" y="8851"/>
                        <a:pt x="0" y="19720"/>
                      </a:cubicBezTo>
                      <a:lnTo>
                        <a:pt x="0" y="15853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0F6C4BB8-8A6C-4359-F8E9-FA774C892812}"/>
                    </a:ext>
                  </a:extLst>
                </p:cNvPr>
                <p:cNvSpPr/>
                <p:nvPr/>
              </p:nvSpPr>
              <p:spPr>
                <a:xfrm>
                  <a:off x="3715203" y="2083515"/>
                  <a:ext cx="39749" cy="145179"/>
                </a:xfrm>
                <a:custGeom>
                  <a:avLst/>
                  <a:gdLst>
                    <a:gd name="connsiteX0" fmla="*/ 0 w 39749"/>
                    <a:gd name="connsiteY0" fmla="*/ 125460 h 145179"/>
                    <a:gd name="connsiteX1" fmla="*/ 19875 w 39749"/>
                    <a:gd name="connsiteY1" fmla="*/ 145180 h 145179"/>
                    <a:gd name="connsiteX2" fmla="*/ 19875 w 39749"/>
                    <a:gd name="connsiteY2" fmla="*/ 145180 h 145179"/>
                    <a:gd name="connsiteX3" fmla="*/ 39750 w 39749"/>
                    <a:gd name="connsiteY3" fmla="*/ 125460 h 145179"/>
                    <a:gd name="connsiteX4" fmla="*/ 39750 w 39749"/>
                    <a:gd name="connsiteY4" fmla="*/ 19720 h 145179"/>
                    <a:gd name="connsiteX5" fmla="*/ 19875 w 39749"/>
                    <a:gd name="connsiteY5" fmla="*/ 0 h 145179"/>
                    <a:gd name="connsiteX6" fmla="*/ 19875 w 39749"/>
                    <a:gd name="connsiteY6" fmla="*/ 0 h 145179"/>
                    <a:gd name="connsiteX7" fmla="*/ 0 w 39749"/>
                    <a:gd name="connsiteY7" fmla="*/ 19720 h 145179"/>
                    <a:gd name="connsiteX8" fmla="*/ 0 w 39749"/>
                    <a:gd name="connsiteY8" fmla="*/ 125460 h 14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45179">
                      <a:moveTo>
                        <a:pt x="0" y="125460"/>
                      </a:moveTo>
                      <a:cubicBezTo>
                        <a:pt x="0" y="136329"/>
                        <a:pt x="8851" y="145180"/>
                        <a:pt x="19875" y="145180"/>
                      </a:cubicBezTo>
                      <a:lnTo>
                        <a:pt x="19875" y="145180"/>
                      </a:lnTo>
                      <a:cubicBezTo>
                        <a:pt x="30899" y="145180"/>
                        <a:pt x="39750" y="136329"/>
                        <a:pt x="39750" y="125460"/>
                      </a:cubicBezTo>
                      <a:lnTo>
                        <a:pt x="39750" y="19720"/>
                      </a:lnTo>
                      <a:cubicBezTo>
                        <a:pt x="39750" y="8851"/>
                        <a:pt x="30899" y="0"/>
                        <a:pt x="19875" y="0"/>
                      </a:cubicBezTo>
                      <a:lnTo>
                        <a:pt x="19875" y="0"/>
                      </a:lnTo>
                      <a:cubicBezTo>
                        <a:pt x="9006" y="0"/>
                        <a:pt x="0" y="8851"/>
                        <a:pt x="0" y="19720"/>
                      </a:cubicBezTo>
                      <a:lnTo>
                        <a:pt x="0" y="125460"/>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34" name="Freeform: Shape 33">
                <a:extLst>
                  <a:ext uri="{FF2B5EF4-FFF2-40B4-BE49-F238E27FC236}">
                    <a16:creationId xmlns:a16="http://schemas.microsoft.com/office/drawing/2014/main" id="{259601F6-A2D0-3ADB-B4B2-FD20F0C2BA47}"/>
                  </a:ext>
                </a:extLst>
              </p:cNvPr>
              <p:cNvSpPr/>
              <p:nvPr/>
            </p:nvSpPr>
            <p:spPr>
              <a:xfrm>
                <a:off x="3869764" y="2134239"/>
                <a:ext cx="703603" cy="921749"/>
              </a:xfrm>
              <a:custGeom>
                <a:avLst/>
                <a:gdLst>
                  <a:gd name="connsiteX0" fmla="*/ 692296 w 703603"/>
                  <a:gd name="connsiteY0" fmla="*/ 9988 h 921749"/>
                  <a:gd name="connsiteX1" fmla="*/ 641056 w 703603"/>
                  <a:gd name="connsiteY1" fmla="*/ 11230 h 921749"/>
                  <a:gd name="connsiteX2" fmla="*/ 541837 w 703603"/>
                  <a:gd name="connsiteY2" fmla="*/ 113710 h 921749"/>
                  <a:gd name="connsiteX3" fmla="*/ 420258 w 703603"/>
                  <a:gd name="connsiteY3" fmla="*/ 162155 h 921749"/>
                  <a:gd name="connsiteX4" fmla="*/ 415134 w 703603"/>
                  <a:gd name="connsiteY4" fmla="*/ 159671 h 921749"/>
                  <a:gd name="connsiteX5" fmla="*/ 292934 w 703603"/>
                  <a:gd name="connsiteY5" fmla="*/ 155634 h 921749"/>
                  <a:gd name="connsiteX6" fmla="*/ 156605 w 703603"/>
                  <a:gd name="connsiteY6" fmla="*/ 117902 h 921749"/>
                  <a:gd name="connsiteX7" fmla="*/ 56454 w 703603"/>
                  <a:gd name="connsiteY7" fmla="*/ 12006 h 921749"/>
                  <a:gd name="connsiteX8" fmla="*/ 10183 w 703603"/>
                  <a:gd name="connsiteY8" fmla="*/ 11385 h 921749"/>
                  <a:gd name="connsiteX9" fmla="*/ 9406 w 703603"/>
                  <a:gd name="connsiteY9" fmla="*/ 67128 h 921749"/>
                  <a:gd name="connsiteX10" fmla="*/ 114837 w 703603"/>
                  <a:gd name="connsiteY10" fmla="*/ 177061 h 921749"/>
                  <a:gd name="connsiteX11" fmla="*/ 213590 w 703603"/>
                  <a:gd name="connsiteY11" fmla="*/ 211377 h 921749"/>
                  <a:gd name="connsiteX12" fmla="*/ 247905 w 703603"/>
                  <a:gd name="connsiteY12" fmla="*/ 219761 h 921749"/>
                  <a:gd name="connsiteX13" fmla="*/ 256445 w 703603"/>
                  <a:gd name="connsiteY13" fmla="*/ 253611 h 921749"/>
                  <a:gd name="connsiteX14" fmla="*/ 255824 w 703603"/>
                  <a:gd name="connsiteY14" fmla="*/ 323949 h 921749"/>
                  <a:gd name="connsiteX15" fmla="*/ 245421 w 703603"/>
                  <a:gd name="connsiteY15" fmla="*/ 497389 h 921749"/>
                  <a:gd name="connsiteX16" fmla="*/ 245576 w 703603"/>
                  <a:gd name="connsiteY16" fmla="*/ 497544 h 921749"/>
                  <a:gd name="connsiteX17" fmla="*/ 233465 w 703603"/>
                  <a:gd name="connsiteY17" fmla="*/ 690238 h 921749"/>
                  <a:gd name="connsiteX18" fmla="*/ 233310 w 703603"/>
                  <a:gd name="connsiteY18" fmla="*/ 875478 h 921749"/>
                  <a:gd name="connsiteX19" fmla="*/ 278339 w 703603"/>
                  <a:gd name="connsiteY19" fmla="*/ 921749 h 921749"/>
                  <a:gd name="connsiteX20" fmla="*/ 278960 w 703603"/>
                  <a:gd name="connsiteY20" fmla="*/ 921749 h 921749"/>
                  <a:gd name="connsiteX21" fmla="*/ 324610 w 703603"/>
                  <a:gd name="connsiteY21" fmla="*/ 876720 h 921749"/>
                  <a:gd name="connsiteX22" fmla="*/ 324300 w 703603"/>
                  <a:gd name="connsiteY22" fmla="*/ 680611 h 921749"/>
                  <a:gd name="connsiteX23" fmla="*/ 334703 w 703603"/>
                  <a:gd name="connsiteY23" fmla="*/ 523785 h 921749"/>
                  <a:gd name="connsiteX24" fmla="*/ 353180 w 703603"/>
                  <a:gd name="connsiteY24" fmla="*/ 523785 h 921749"/>
                  <a:gd name="connsiteX25" fmla="*/ 363584 w 703603"/>
                  <a:gd name="connsiteY25" fmla="*/ 680611 h 921749"/>
                  <a:gd name="connsiteX26" fmla="*/ 363428 w 703603"/>
                  <a:gd name="connsiteY26" fmla="*/ 876565 h 921749"/>
                  <a:gd name="connsiteX27" fmla="*/ 409078 w 703603"/>
                  <a:gd name="connsiteY27" fmla="*/ 921594 h 921749"/>
                  <a:gd name="connsiteX28" fmla="*/ 409700 w 703603"/>
                  <a:gd name="connsiteY28" fmla="*/ 921594 h 921749"/>
                  <a:gd name="connsiteX29" fmla="*/ 454729 w 703603"/>
                  <a:gd name="connsiteY29" fmla="*/ 875323 h 921749"/>
                  <a:gd name="connsiteX30" fmla="*/ 454573 w 703603"/>
                  <a:gd name="connsiteY30" fmla="*/ 690082 h 921749"/>
                  <a:gd name="connsiteX31" fmla="*/ 442462 w 703603"/>
                  <a:gd name="connsiteY31" fmla="*/ 497389 h 921749"/>
                  <a:gd name="connsiteX32" fmla="*/ 442617 w 703603"/>
                  <a:gd name="connsiteY32" fmla="*/ 497234 h 921749"/>
                  <a:gd name="connsiteX33" fmla="*/ 435785 w 703603"/>
                  <a:gd name="connsiteY33" fmla="*/ 332179 h 921749"/>
                  <a:gd name="connsiteX34" fmla="*/ 446810 w 703603"/>
                  <a:gd name="connsiteY34" fmla="*/ 253611 h 921749"/>
                  <a:gd name="connsiteX35" fmla="*/ 459853 w 703603"/>
                  <a:gd name="connsiteY35" fmla="*/ 225351 h 921749"/>
                  <a:gd name="connsiteX36" fmla="*/ 459853 w 703603"/>
                  <a:gd name="connsiteY36" fmla="*/ 225351 h 921749"/>
                  <a:gd name="connsiteX37" fmla="*/ 495100 w 703603"/>
                  <a:gd name="connsiteY37" fmla="*/ 212774 h 921749"/>
                  <a:gd name="connsiteX38" fmla="*/ 589661 w 703603"/>
                  <a:gd name="connsiteY38" fmla="*/ 168366 h 921749"/>
                  <a:gd name="connsiteX39" fmla="*/ 693693 w 703603"/>
                  <a:gd name="connsiteY39" fmla="*/ 61383 h 921749"/>
                  <a:gd name="connsiteX40" fmla="*/ 692296 w 703603"/>
                  <a:gd name="connsiteY40" fmla="*/ 9988 h 9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03603" h="921749">
                    <a:moveTo>
                      <a:pt x="692296" y="9988"/>
                    </a:moveTo>
                    <a:cubicBezTo>
                      <a:pt x="677856" y="-3831"/>
                      <a:pt x="654875" y="-3210"/>
                      <a:pt x="641056" y="11230"/>
                    </a:cubicBezTo>
                    <a:cubicBezTo>
                      <a:pt x="599132" y="55327"/>
                      <a:pt x="550687" y="105636"/>
                      <a:pt x="541837" y="113710"/>
                    </a:cubicBezTo>
                    <a:cubicBezTo>
                      <a:pt x="530191" y="122250"/>
                      <a:pt x="471809" y="144765"/>
                      <a:pt x="420258" y="162155"/>
                    </a:cubicBezTo>
                    <a:cubicBezTo>
                      <a:pt x="418550" y="161223"/>
                      <a:pt x="416842" y="160292"/>
                      <a:pt x="415134" y="159671"/>
                    </a:cubicBezTo>
                    <a:cubicBezTo>
                      <a:pt x="392154" y="151441"/>
                      <a:pt x="320884" y="143833"/>
                      <a:pt x="292934" y="155634"/>
                    </a:cubicBezTo>
                    <a:cubicBezTo>
                      <a:pt x="237657" y="143522"/>
                      <a:pt x="169958" y="125666"/>
                      <a:pt x="156605" y="117902"/>
                    </a:cubicBezTo>
                    <a:cubicBezTo>
                      <a:pt x="146978" y="110915"/>
                      <a:pt x="94806" y="62625"/>
                      <a:pt x="56454" y="12006"/>
                    </a:cubicBezTo>
                    <a:cubicBezTo>
                      <a:pt x="44343" y="-3987"/>
                      <a:pt x="26486" y="-3521"/>
                      <a:pt x="10183" y="11385"/>
                    </a:cubicBezTo>
                    <a:cubicBezTo>
                      <a:pt x="-4568" y="24894"/>
                      <a:pt x="-1928" y="50825"/>
                      <a:pt x="9406" y="67128"/>
                    </a:cubicBezTo>
                    <a:cubicBezTo>
                      <a:pt x="22760" y="86537"/>
                      <a:pt x="100086" y="166503"/>
                      <a:pt x="114837" y="177061"/>
                    </a:cubicBezTo>
                    <a:cubicBezTo>
                      <a:pt x="130364" y="188241"/>
                      <a:pt x="172288" y="200818"/>
                      <a:pt x="213590" y="211377"/>
                    </a:cubicBezTo>
                    <a:cubicBezTo>
                      <a:pt x="226478" y="214637"/>
                      <a:pt x="235949" y="216966"/>
                      <a:pt x="247905" y="219761"/>
                    </a:cubicBezTo>
                    <a:cubicBezTo>
                      <a:pt x="247750" y="222246"/>
                      <a:pt x="256135" y="259200"/>
                      <a:pt x="256445" y="253611"/>
                    </a:cubicBezTo>
                    <a:cubicBezTo>
                      <a:pt x="255203" y="274262"/>
                      <a:pt x="255824" y="323949"/>
                      <a:pt x="255824" y="323949"/>
                    </a:cubicBezTo>
                    <a:lnTo>
                      <a:pt x="245421" y="497389"/>
                    </a:lnTo>
                    <a:cubicBezTo>
                      <a:pt x="245421" y="497389"/>
                      <a:pt x="245576" y="497389"/>
                      <a:pt x="245576" y="497544"/>
                    </a:cubicBezTo>
                    <a:cubicBezTo>
                      <a:pt x="241073" y="542573"/>
                      <a:pt x="230049" y="657786"/>
                      <a:pt x="233465" y="690238"/>
                    </a:cubicBezTo>
                    <a:cubicBezTo>
                      <a:pt x="234707" y="703281"/>
                      <a:pt x="234397" y="794736"/>
                      <a:pt x="233310" y="875478"/>
                    </a:cubicBezTo>
                    <a:cubicBezTo>
                      <a:pt x="232999" y="900632"/>
                      <a:pt x="253185" y="921439"/>
                      <a:pt x="278339" y="921749"/>
                    </a:cubicBezTo>
                    <a:cubicBezTo>
                      <a:pt x="278494" y="921749"/>
                      <a:pt x="278805" y="921749"/>
                      <a:pt x="278960" y="921749"/>
                    </a:cubicBezTo>
                    <a:cubicBezTo>
                      <a:pt x="303959" y="921749"/>
                      <a:pt x="324300" y="901719"/>
                      <a:pt x="324610" y="876720"/>
                    </a:cubicBezTo>
                    <a:cubicBezTo>
                      <a:pt x="325231" y="836349"/>
                      <a:pt x="326784" y="703125"/>
                      <a:pt x="324300" y="680611"/>
                    </a:cubicBezTo>
                    <a:cubicBezTo>
                      <a:pt x="322592" y="665239"/>
                      <a:pt x="328181" y="591795"/>
                      <a:pt x="334703" y="523785"/>
                    </a:cubicBezTo>
                    <a:cubicBezTo>
                      <a:pt x="335945" y="523940"/>
                      <a:pt x="351938" y="523940"/>
                      <a:pt x="353180" y="523785"/>
                    </a:cubicBezTo>
                    <a:cubicBezTo>
                      <a:pt x="359857" y="591795"/>
                      <a:pt x="365292" y="665394"/>
                      <a:pt x="363584" y="680611"/>
                    </a:cubicBezTo>
                    <a:cubicBezTo>
                      <a:pt x="361410" y="702970"/>
                      <a:pt x="362962" y="836349"/>
                      <a:pt x="363428" y="876565"/>
                    </a:cubicBezTo>
                    <a:cubicBezTo>
                      <a:pt x="363739" y="901564"/>
                      <a:pt x="384235" y="921594"/>
                      <a:pt x="409078" y="921594"/>
                    </a:cubicBezTo>
                    <a:cubicBezTo>
                      <a:pt x="409234" y="921594"/>
                      <a:pt x="409544" y="921594"/>
                      <a:pt x="409700" y="921594"/>
                    </a:cubicBezTo>
                    <a:cubicBezTo>
                      <a:pt x="434854" y="921283"/>
                      <a:pt x="455039" y="900477"/>
                      <a:pt x="454729" y="875323"/>
                    </a:cubicBezTo>
                    <a:cubicBezTo>
                      <a:pt x="453642" y="794426"/>
                      <a:pt x="453331" y="703125"/>
                      <a:pt x="454573" y="690082"/>
                    </a:cubicBezTo>
                    <a:cubicBezTo>
                      <a:pt x="457989" y="657475"/>
                      <a:pt x="446965" y="542263"/>
                      <a:pt x="442462" y="497389"/>
                    </a:cubicBezTo>
                    <a:cubicBezTo>
                      <a:pt x="442462" y="497389"/>
                      <a:pt x="442617" y="497234"/>
                      <a:pt x="442617" y="497234"/>
                    </a:cubicBezTo>
                    <a:cubicBezTo>
                      <a:pt x="442617" y="497234"/>
                      <a:pt x="439357" y="410747"/>
                      <a:pt x="435785" y="332179"/>
                    </a:cubicBezTo>
                    <a:cubicBezTo>
                      <a:pt x="438114" y="307646"/>
                      <a:pt x="442617" y="279386"/>
                      <a:pt x="446810" y="253611"/>
                    </a:cubicBezTo>
                    <a:cubicBezTo>
                      <a:pt x="452400" y="243829"/>
                      <a:pt x="457058" y="229543"/>
                      <a:pt x="459853" y="225351"/>
                    </a:cubicBezTo>
                    <a:lnTo>
                      <a:pt x="459853" y="225351"/>
                    </a:lnTo>
                    <a:cubicBezTo>
                      <a:pt x="471032" y="221469"/>
                      <a:pt x="482988" y="217277"/>
                      <a:pt x="495100" y="212774"/>
                    </a:cubicBezTo>
                    <a:cubicBezTo>
                      <a:pt x="535005" y="198023"/>
                      <a:pt x="575376" y="180943"/>
                      <a:pt x="589661" y="168366"/>
                    </a:cubicBezTo>
                    <a:cubicBezTo>
                      <a:pt x="603325" y="156255"/>
                      <a:pt x="678632" y="77066"/>
                      <a:pt x="693693" y="61383"/>
                    </a:cubicBezTo>
                    <a:cubicBezTo>
                      <a:pt x="707357" y="46632"/>
                      <a:pt x="706892" y="23807"/>
                      <a:pt x="692296" y="998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BAFF4829-0092-20EB-4C69-2006C4640FDB}"/>
                  </a:ext>
                </a:extLst>
              </p:cNvPr>
              <p:cNvSpPr/>
              <p:nvPr/>
            </p:nvSpPr>
            <p:spPr>
              <a:xfrm>
                <a:off x="4135348" y="2135712"/>
                <a:ext cx="182033" cy="181929"/>
              </a:xfrm>
              <a:custGeom>
                <a:avLst/>
                <a:gdLst>
                  <a:gd name="connsiteX0" fmla="*/ 179674 w 182033"/>
                  <a:gd name="connsiteY0" fmla="*/ 111305 h 181929"/>
                  <a:gd name="connsiteX1" fmla="*/ 70672 w 182033"/>
                  <a:gd name="connsiteY1" fmla="*/ 179625 h 181929"/>
                  <a:gd name="connsiteX2" fmla="*/ 2352 w 182033"/>
                  <a:gd name="connsiteY2" fmla="*/ 70624 h 181929"/>
                  <a:gd name="connsiteX3" fmla="*/ 111354 w 182033"/>
                  <a:gd name="connsiteY3" fmla="*/ 2304 h 181929"/>
                  <a:gd name="connsiteX4" fmla="*/ 179674 w 182033"/>
                  <a:gd name="connsiteY4" fmla="*/ 111305 h 181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3" h="181929">
                    <a:moveTo>
                      <a:pt x="179674" y="111305"/>
                    </a:moveTo>
                    <a:cubicBezTo>
                      <a:pt x="168494" y="160216"/>
                      <a:pt x="119583" y="190805"/>
                      <a:pt x="70672" y="179625"/>
                    </a:cubicBezTo>
                    <a:cubicBezTo>
                      <a:pt x="21761" y="168446"/>
                      <a:pt x="-8983" y="119535"/>
                      <a:pt x="2352" y="70624"/>
                    </a:cubicBezTo>
                    <a:cubicBezTo>
                      <a:pt x="13532" y="21713"/>
                      <a:pt x="62443" y="-8876"/>
                      <a:pt x="111354" y="2304"/>
                    </a:cubicBezTo>
                    <a:cubicBezTo>
                      <a:pt x="160420" y="13484"/>
                      <a:pt x="191008" y="62239"/>
                      <a:pt x="179674" y="11130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5B1FEFFF-A687-F87D-FAC2-146451262A1F}"/>
                  </a:ext>
                </a:extLst>
              </p:cNvPr>
              <p:cNvSpPr/>
              <p:nvPr/>
            </p:nvSpPr>
            <p:spPr>
              <a:xfrm>
                <a:off x="4497207" y="2119348"/>
                <a:ext cx="88098" cy="59034"/>
              </a:xfrm>
              <a:custGeom>
                <a:avLst/>
                <a:gdLst>
                  <a:gd name="connsiteX0" fmla="*/ 87988 w 88098"/>
                  <a:gd name="connsiteY0" fmla="*/ 39785 h 59034"/>
                  <a:gd name="connsiteX1" fmla="*/ 42183 w 88098"/>
                  <a:gd name="connsiteY1" fmla="*/ 58262 h 59034"/>
                  <a:gd name="connsiteX2" fmla="*/ 104 w 88098"/>
                  <a:gd name="connsiteY2" fmla="*/ 32332 h 59034"/>
                  <a:gd name="connsiteX3" fmla="*/ 47152 w 88098"/>
                  <a:gd name="connsiteY3" fmla="*/ 190 h 59034"/>
                  <a:gd name="connsiteX4" fmla="*/ 87988 w 88098"/>
                  <a:gd name="connsiteY4" fmla="*/ 39785 h 5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8" h="59034">
                    <a:moveTo>
                      <a:pt x="87988" y="39785"/>
                    </a:moveTo>
                    <a:cubicBezTo>
                      <a:pt x="86280" y="59660"/>
                      <a:pt x="66405" y="60281"/>
                      <a:pt x="42183" y="58262"/>
                    </a:cubicBezTo>
                    <a:cubicBezTo>
                      <a:pt x="17960" y="56244"/>
                      <a:pt x="-1604" y="52051"/>
                      <a:pt x="104" y="32332"/>
                    </a:cubicBezTo>
                    <a:cubicBezTo>
                      <a:pt x="1812" y="12457"/>
                      <a:pt x="22774" y="-1829"/>
                      <a:pt x="47152" y="190"/>
                    </a:cubicBezTo>
                    <a:cubicBezTo>
                      <a:pt x="71374" y="2209"/>
                      <a:pt x="89696" y="19910"/>
                      <a:pt x="87988" y="3978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02BC8948-3756-E3FE-7C24-B8E7DA9904F4}"/>
                  </a:ext>
                </a:extLst>
              </p:cNvPr>
              <p:cNvSpPr/>
              <p:nvPr/>
            </p:nvSpPr>
            <p:spPr>
              <a:xfrm>
                <a:off x="3861658" y="2128155"/>
                <a:ext cx="82491" cy="57140"/>
              </a:xfrm>
              <a:custGeom>
                <a:avLst/>
                <a:gdLst>
                  <a:gd name="connsiteX0" fmla="*/ 82106 w 82491"/>
                  <a:gd name="connsiteY0" fmla="*/ 26785 h 57140"/>
                  <a:gd name="connsiteX1" fmla="*/ 44996 w 82491"/>
                  <a:gd name="connsiteY1" fmla="*/ 54734 h 57140"/>
                  <a:gd name="connsiteX2" fmla="*/ 432 w 82491"/>
                  <a:gd name="connsiteY2" fmla="*/ 41381 h 57140"/>
                  <a:gd name="connsiteX3" fmla="*/ 35369 w 82491"/>
                  <a:gd name="connsiteY3" fmla="*/ 854 h 57140"/>
                  <a:gd name="connsiteX4" fmla="*/ 82106 w 82491"/>
                  <a:gd name="connsiteY4" fmla="*/ 26785 h 5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91" h="57140">
                    <a:moveTo>
                      <a:pt x="82106" y="26785"/>
                    </a:moveTo>
                    <a:cubicBezTo>
                      <a:pt x="85367" y="45262"/>
                      <a:pt x="67510" y="50697"/>
                      <a:pt x="44996" y="54734"/>
                    </a:cubicBezTo>
                    <a:cubicBezTo>
                      <a:pt x="22481" y="58771"/>
                      <a:pt x="3848" y="59703"/>
                      <a:pt x="432" y="41381"/>
                    </a:cubicBezTo>
                    <a:cubicBezTo>
                      <a:pt x="-2828" y="23058"/>
                      <a:pt x="12699" y="4892"/>
                      <a:pt x="35369" y="854"/>
                    </a:cubicBezTo>
                    <a:cubicBezTo>
                      <a:pt x="58039" y="-3338"/>
                      <a:pt x="78845" y="8308"/>
                      <a:pt x="82106" y="2678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39" name="Freeform: Shape 38">
              <a:extLst>
                <a:ext uri="{FF2B5EF4-FFF2-40B4-BE49-F238E27FC236}">
                  <a16:creationId xmlns:a16="http://schemas.microsoft.com/office/drawing/2014/main" id="{2A27D18E-CA06-FC12-B5D1-90349DED0FC6}"/>
                </a:ext>
              </a:extLst>
            </p:cNvPr>
            <p:cNvSpPr/>
            <p:nvPr/>
          </p:nvSpPr>
          <p:spPr>
            <a:xfrm>
              <a:off x="3316618" y="156583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79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79" y="1396057"/>
                    <a:pt x="1798679" y="899340"/>
                  </a:cubicBezTo>
                  <a:cubicBezTo>
                    <a:pt x="1798679" y="402622"/>
                    <a:pt x="1395902" y="0"/>
                    <a:pt x="899340" y="0"/>
                  </a:cubicBezTo>
                  <a:close/>
                  <a:moveTo>
                    <a:pt x="899340" y="1588595"/>
                  </a:moveTo>
                  <a:cubicBezTo>
                    <a:pt x="518611" y="1588595"/>
                    <a:pt x="210084" y="1279913"/>
                    <a:pt x="210084" y="899340"/>
                  </a:cubicBezTo>
                  <a:cubicBezTo>
                    <a:pt x="210084" y="518611"/>
                    <a:pt x="518766" y="210084"/>
                    <a:pt x="899340" y="210084"/>
                  </a:cubicBezTo>
                  <a:cubicBezTo>
                    <a:pt x="1280069" y="210084"/>
                    <a:pt x="1588595" y="518766"/>
                    <a:pt x="1588595" y="899340"/>
                  </a:cubicBezTo>
                  <a:cubicBezTo>
                    <a:pt x="1588595" y="1280068"/>
                    <a:pt x="1279913" y="1588595"/>
                    <a:pt x="899340" y="1588595"/>
                  </a:cubicBezTo>
                  <a:close/>
                </a:path>
              </a:pathLst>
            </a:custGeom>
            <a:gradFill>
              <a:gsLst>
                <a:gs pos="0">
                  <a:srgbClr val="00364A"/>
                </a:gs>
                <a:gs pos="4200">
                  <a:srgbClr val="00445C"/>
                </a:gs>
                <a:gs pos="15660">
                  <a:srgbClr val="00648A"/>
                </a:gs>
                <a:gs pos="26250">
                  <a:srgbClr val="007DAF"/>
                </a:gs>
                <a:gs pos="35620">
                  <a:srgbClr val="008FCB"/>
                </a:gs>
                <a:gs pos="43420">
                  <a:srgbClr val="009BDD"/>
                </a:gs>
                <a:gs pos="48690">
                  <a:srgbClr val="009FE3"/>
                </a:gs>
                <a:gs pos="96340">
                  <a:srgbClr val="71CBF4"/>
                </a:gs>
              </a:gsLst>
              <a:lin ang="14400003" scaled="1"/>
            </a:gradFill>
            <a:ln w="15511" cap="flat">
              <a:noFill/>
              <a:prstDash val="solid"/>
              <a:miter/>
            </a:ln>
          </p:spPr>
          <p:txBody>
            <a:bodyPr rtlCol="0" anchor="ctr"/>
            <a:lstStyle/>
            <a:p>
              <a:endParaRPr lang="en-IN"/>
            </a:p>
          </p:txBody>
        </p:sp>
      </p:grpSp>
      <p:grpSp>
        <p:nvGrpSpPr>
          <p:cNvPr id="72" name="Group 71">
            <a:extLst>
              <a:ext uri="{FF2B5EF4-FFF2-40B4-BE49-F238E27FC236}">
                <a16:creationId xmlns:a16="http://schemas.microsoft.com/office/drawing/2014/main" id="{AFD9B493-AFEA-9164-C218-D85AB9E48863}"/>
              </a:ext>
            </a:extLst>
          </p:cNvPr>
          <p:cNvGrpSpPr/>
          <p:nvPr/>
        </p:nvGrpSpPr>
        <p:grpSpPr>
          <a:xfrm rot="10419013">
            <a:off x="5279032" y="-3276677"/>
            <a:ext cx="1798679" cy="1798679"/>
            <a:chOff x="5178231" y="1584886"/>
            <a:chExt cx="1798679" cy="1798679"/>
          </a:xfrm>
        </p:grpSpPr>
        <p:grpSp>
          <p:nvGrpSpPr>
            <p:cNvPr id="6" name="Graphic 8">
              <a:extLst>
                <a:ext uri="{FF2B5EF4-FFF2-40B4-BE49-F238E27FC236}">
                  <a16:creationId xmlns:a16="http://schemas.microsoft.com/office/drawing/2014/main" id="{E032EAB1-14CD-40E5-D633-90DDC727452F}"/>
                </a:ext>
              </a:extLst>
            </p:cNvPr>
            <p:cNvGrpSpPr/>
            <p:nvPr/>
          </p:nvGrpSpPr>
          <p:grpSpPr>
            <a:xfrm>
              <a:off x="5712165" y="1848277"/>
              <a:ext cx="768600" cy="1184730"/>
              <a:chOff x="5712165" y="1848277"/>
              <a:chExt cx="768600" cy="1184730"/>
            </a:xfrm>
          </p:grpSpPr>
          <p:sp>
            <p:nvSpPr>
              <p:cNvPr id="8" name="Freeform: Shape 7">
                <a:extLst>
                  <a:ext uri="{FF2B5EF4-FFF2-40B4-BE49-F238E27FC236}">
                    <a16:creationId xmlns:a16="http://schemas.microsoft.com/office/drawing/2014/main" id="{199B6B8A-EA0B-73A9-D3F7-E24D12B85FBE}"/>
                  </a:ext>
                </a:extLst>
              </p:cNvPr>
              <p:cNvSpPr/>
              <p:nvPr/>
            </p:nvSpPr>
            <p:spPr>
              <a:xfrm>
                <a:off x="5774649" y="2172544"/>
                <a:ext cx="643558" cy="860463"/>
              </a:xfrm>
              <a:custGeom>
                <a:avLst/>
                <a:gdLst>
                  <a:gd name="connsiteX0" fmla="*/ 633138 w 643558"/>
                  <a:gd name="connsiteY0" fmla="*/ 18264 h 860463"/>
                  <a:gd name="connsiteX1" fmla="*/ 585780 w 643558"/>
                  <a:gd name="connsiteY1" fmla="*/ 19506 h 860463"/>
                  <a:gd name="connsiteX2" fmla="*/ 494169 w 643558"/>
                  <a:gd name="connsiteY2" fmla="*/ 114067 h 860463"/>
                  <a:gd name="connsiteX3" fmla="*/ 381907 w 643558"/>
                  <a:gd name="connsiteY3" fmla="*/ 158786 h 860463"/>
                  <a:gd name="connsiteX4" fmla="*/ 377093 w 643558"/>
                  <a:gd name="connsiteY4" fmla="*/ 156612 h 860463"/>
                  <a:gd name="connsiteX5" fmla="*/ 264210 w 643558"/>
                  <a:gd name="connsiteY5" fmla="*/ 152885 h 860463"/>
                  <a:gd name="connsiteX6" fmla="*/ 138439 w 643558"/>
                  <a:gd name="connsiteY6" fmla="*/ 118104 h 860463"/>
                  <a:gd name="connsiteX7" fmla="*/ 52107 w 643558"/>
                  <a:gd name="connsiteY7" fmla="*/ 10966 h 860463"/>
                  <a:gd name="connsiteX8" fmla="*/ 9407 w 643558"/>
                  <a:gd name="connsiteY8" fmla="*/ 10345 h 860463"/>
                  <a:gd name="connsiteX9" fmla="*/ 8786 w 643558"/>
                  <a:gd name="connsiteY9" fmla="*/ 61896 h 860463"/>
                  <a:gd name="connsiteX10" fmla="*/ 99931 w 643558"/>
                  <a:gd name="connsiteY10" fmla="*/ 172760 h 860463"/>
                  <a:gd name="connsiteX11" fmla="*/ 205206 w 643558"/>
                  <a:gd name="connsiteY11" fmla="*/ 208939 h 860463"/>
                  <a:gd name="connsiteX12" fmla="*/ 213125 w 643558"/>
                  <a:gd name="connsiteY12" fmla="*/ 240149 h 860463"/>
                  <a:gd name="connsiteX13" fmla="*/ 229584 w 643558"/>
                  <a:gd name="connsiteY13" fmla="*/ 317785 h 860463"/>
                  <a:gd name="connsiteX14" fmla="*/ 220734 w 643558"/>
                  <a:gd name="connsiteY14" fmla="*/ 468400 h 860463"/>
                  <a:gd name="connsiteX15" fmla="*/ 220889 w 643558"/>
                  <a:gd name="connsiteY15" fmla="*/ 468555 h 860463"/>
                  <a:gd name="connsiteX16" fmla="*/ 209709 w 643558"/>
                  <a:gd name="connsiteY16" fmla="*/ 646653 h 860463"/>
                  <a:gd name="connsiteX17" fmla="*/ 209554 w 643558"/>
                  <a:gd name="connsiteY17" fmla="*/ 817763 h 860463"/>
                  <a:gd name="connsiteX18" fmla="*/ 251167 w 643558"/>
                  <a:gd name="connsiteY18" fmla="*/ 860463 h 860463"/>
                  <a:gd name="connsiteX19" fmla="*/ 251788 w 643558"/>
                  <a:gd name="connsiteY19" fmla="*/ 860463 h 860463"/>
                  <a:gd name="connsiteX20" fmla="*/ 293867 w 643558"/>
                  <a:gd name="connsiteY20" fmla="*/ 818850 h 860463"/>
                  <a:gd name="connsiteX21" fmla="*/ 293712 w 643558"/>
                  <a:gd name="connsiteY21" fmla="*/ 637802 h 860463"/>
                  <a:gd name="connsiteX22" fmla="*/ 303339 w 643558"/>
                  <a:gd name="connsiteY22" fmla="*/ 492933 h 860463"/>
                  <a:gd name="connsiteX23" fmla="*/ 320419 w 643558"/>
                  <a:gd name="connsiteY23" fmla="*/ 492933 h 860463"/>
                  <a:gd name="connsiteX24" fmla="*/ 330046 w 643558"/>
                  <a:gd name="connsiteY24" fmla="*/ 637802 h 860463"/>
                  <a:gd name="connsiteX25" fmla="*/ 329890 w 643558"/>
                  <a:gd name="connsiteY25" fmla="*/ 818850 h 860463"/>
                  <a:gd name="connsiteX26" fmla="*/ 372125 w 643558"/>
                  <a:gd name="connsiteY26" fmla="*/ 860463 h 860463"/>
                  <a:gd name="connsiteX27" fmla="*/ 372746 w 643558"/>
                  <a:gd name="connsiteY27" fmla="*/ 860463 h 860463"/>
                  <a:gd name="connsiteX28" fmla="*/ 414359 w 643558"/>
                  <a:gd name="connsiteY28" fmla="*/ 817763 h 860463"/>
                  <a:gd name="connsiteX29" fmla="*/ 414203 w 643558"/>
                  <a:gd name="connsiteY29" fmla="*/ 646653 h 860463"/>
                  <a:gd name="connsiteX30" fmla="*/ 403024 w 643558"/>
                  <a:gd name="connsiteY30" fmla="*/ 468555 h 860463"/>
                  <a:gd name="connsiteX31" fmla="*/ 403179 w 643558"/>
                  <a:gd name="connsiteY31" fmla="*/ 468400 h 860463"/>
                  <a:gd name="connsiteX32" fmla="*/ 396813 w 643558"/>
                  <a:gd name="connsiteY32" fmla="*/ 317785 h 860463"/>
                  <a:gd name="connsiteX33" fmla="*/ 424451 w 643558"/>
                  <a:gd name="connsiteY33" fmla="*/ 237199 h 860463"/>
                  <a:gd name="connsiteX34" fmla="*/ 436407 w 643558"/>
                  <a:gd name="connsiteY34" fmla="*/ 211113 h 860463"/>
                  <a:gd name="connsiteX35" fmla="*/ 436407 w 643558"/>
                  <a:gd name="connsiteY35" fmla="*/ 211113 h 860463"/>
                  <a:gd name="connsiteX36" fmla="*/ 538887 w 643558"/>
                  <a:gd name="connsiteY36" fmla="*/ 164531 h 860463"/>
                  <a:gd name="connsiteX37" fmla="*/ 634846 w 643558"/>
                  <a:gd name="connsiteY37" fmla="*/ 65622 h 860463"/>
                  <a:gd name="connsiteX38" fmla="*/ 633138 w 643558"/>
                  <a:gd name="connsiteY38" fmla="*/ 18264 h 86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3558" h="860463">
                    <a:moveTo>
                      <a:pt x="633138" y="18264"/>
                    </a:moveTo>
                    <a:cubicBezTo>
                      <a:pt x="619785" y="5532"/>
                      <a:pt x="598512" y="5997"/>
                      <a:pt x="585780" y="19506"/>
                    </a:cubicBezTo>
                    <a:cubicBezTo>
                      <a:pt x="547117" y="60188"/>
                      <a:pt x="502243" y="106769"/>
                      <a:pt x="494169" y="114067"/>
                    </a:cubicBezTo>
                    <a:cubicBezTo>
                      <a:pt x="483300" y="121986"/>
                      <a:pt x="429575" y="142637"/>
                      <a:pt x="381907" y="158786"/>
                    </a:cubicBezTo>
                    <a:cubicBezTo>
                      <a:pt x="380354" y="157854"/>
                      <a:pt x="378801" y="157078"/>
                      <a:pt x="377093" y="156612"/>
                    </a:cubicBezTo>
                    <a:cubicBezTo>
                      <a:pt x="355821" y="149004"/>
                      <a:pt x="290141" y="142016"/>
                      <a:pt x="264210" y="152885"/>
                    </a:cubicBezTo>
                    <a:cubicBezTo>
                      <a:pt x="213125" y="141706"/>
                      <a:pt x="150705" y="125247"/>
                      <a:pt x="138439" y="118104"/>
                    </a:cubicBezTo>
                    <a:cubicBezTo>
                      <a:pt x="129588" y="111583"/>
                      <a:pt x="87510" y="57703"/>
                      <a:pt x="52107" y="10966"/>
                    </a:cubicBezTo>
                    <a:cubicBezTo>
                      <a:pt x="40928" y="-3785"/>
                      <a:pt x="24313" y="-3319"/>
                      <a:pt x="9407" y="10345"/>
                    </a:cubicBezTo>
                    <a:cubicBezTo>
                      <a:pt x="-4257" y="22767"/>
                      <a:pt x="-1772" y="46679"/>
                      <a:pt x="8786" y="61896"/>
                    </a:cubicBezTo>
                    <a:cubicBezTo>
                      <a:pt x="21208" y="79907"/>
                      <a:pt x="86267" y="162978"/>
                      <a:pt x="99931" y="172760"/>
                    </a:cubicBezTo>
                    <a:cubicBezTo>
                      <a:pt x="114372" y="183008"/>
                      <a:pt x="194182" y="206299"/>
                      <a:pt x="205206" y="208939"/>
                    </a:cubicBezTo>
                    <a:cubicBezTo>
                      <a:pt x="205051" y="211268"/>
                      <a:pt x="212815" y="245273"/>
                      <a:pt x="213125" y="240149"/>
                    </a:cubicBezTo>
                    <a:cubicBezTo>
                      <a:pt x="212038" y="259247"/>
                      <a:pt x="229584" y="317785"/>
                      <a:pt x="229584" y="317785"/>
                    </a:cubicBezTo>
                    <a:lnTo>
                      <a:pt x="220734" y="468400"/>
                    </a:lnTo>
                    <a:cubicBezTo>
                      <a:pt x="220734" y="468400"/>
                      <a:pt x="220889" y="468400"/>
                      <a:pt x="220889" y="468555"/>
                    </a:cubicBezTo>
                    <a:cubicBezTo>
                      <a:pt x="216696" y="510168"/>
                      <a:pt x="206604" y="616530"/>
                      <a:pt x="209709" y="646653"/>
                    </a:cubicBezTo>
                    <a:cubicBezTo>
                      <a:pt x="210796" y="658764"/>
                      <a:pt x="210486" y="743077"/>
                      <a:pt x="209554" y="817763"/>
                    </a:cubicBezTo>
                    <a:cubicBezTo>
                      <a:pt x="209243" y="841054"/>
                      <a:pt x="227876" y="860153"/>
                      <a:pt x="251167" y="860463"/>
                    </a:cubicBezTo>
                    <a:cubicBezTo>
                      <a:pt x="251322" y="860463"/>
                      <a:pt x="251478" y="860463"/>
                      <a:pt x="251788" y="860463"/>
                    </a:cubicBezTo>
                    <a:cubicBezTo>
                      <a:pt x="274768" y="860463"/>
                      <a:pt x="293712" y="841986"/>
                      <a:pt x="293867" y="818850"/>
                    </a:cubicBezTo>
                    <a:cubicBezTo>
                      <a:pt x="294333" y="781585"/>
                      <a:pt x="295886" y="658454"/>
                      <a:pt x="293712" y="637802"/>
                    </a:cubicBezTo>
                    <a:cubicBezTo>
                      <a:pt x="292159" y="623672"/>
                      <a:pt x="297283" y="555818"/>
                      <a:pt x="303339" y="492933"/>
                    </a:cubicBezTo>
                    <a:cubicBezTo>
                      <a:pt x="304581" y="493088"/>
                      <a:pt x="319177" y="493088"/>
                      <a:pt x="320419" y="492933"/>
                    </a:cubicBezTo>
                    <a:cubicBezTo>
                      <a:pt x="326474" y="555818"/>
                      <a:pt x="331598" y="623672"/>
                      <a:pt x="330046" y="637802"/>
                    </a:cubicBezTo>
                    <a:cubicBezTo>
                      <a:pt x="327872" y="658454"/>
                      <a:pt x="329269" y="781585"/>
                      <a:pt x="329890" y="818850"/>
                    </a:cubicBezTo>
                    <a:cubicBezTo>
                      <a:pt x="330201" y="841986"/>
                      <a:pt x="348989" y="860463"/>
                      <a:pt x="372125" y="860463"/>
                    </a:cubicBezTo>
                    <a:cubicBezTo>
                      <a:pt x="372280" y="860463"/>
                      <a:pt x="372435" y="860463"/>
                      <a:pt x="372746" y="860463"/>
                    </a:cubicBezTo>
                    <a:cubicBezTo>
                      <a:pt x="396036" y="860153"/>
                      <a:pt x="414669" y="841054"/>
                      <a:pt x="414359" y="817763"/>
                    </a:cubicBezTo>
                    <a:cubicBezTo>
                      <a:pt x="413427" y="743077"/>
                      <a:pt x="412961" y="658764"/>
                      <a:pt x="414203" y="646653"/>
                    </a:cubicBezTo>
                    <a:cubicBezTo>
                      <a:pt x="417464" y="616530"/>
                      <a:pt x="407216" y="510168"/>
                      <a:pt x="403024" y="468555"/>
                    </a:cubicBezTo>
                    <a:cubicBezTo>
                      <a:pt x="403024" y="468555"/>
                      <a:pt x="403179" y="468400"/>
                      <a:pt x="403179" y="468400"/>
                    </a:cubicBezTo>
                    <a:cubicBezTo>
                      <a:pt x="403179" y="468400"/>
                      <a:pt x="400074" y="390297"/>
                      <a:pt x="396813" y="317785"/>
                    </a:cubicBezTo>
                    <a:cubicBezTo>
                      <a:pt x="398987" y="295115"/>
                      <a:pt x="420570" y="260955"/>
                      <a:pt x="424451" y="237199"/>
                    </a:cubicBezTo>
                    <a:cubicBezTo>
                      <a:pt x="429575" y="228193"/>
                      <a:pt x="433923" y="214995"/>
                      <a:pt x="436407" y="211113"/>
                    </a:cubicBezTo>
                    <a:cubicBezTo>
                      <a:pt x="436407" y="211113"/>
                      <a:pt x="436407" y="211113"/>
                      <a:pt x="436407" y="211113"/>
                    </a:cubicBezTo>
                    <a:cubicBezTo>
                      <a:pt x="446811" y="207541"/>
                      <a:pt x="525689" y="176332"/>
                      <a:pt x="538887" y="164531"/>
                    </a:cubicBezTo>
                    <a:cubicBezTo>
                      <a:pt x="551465" y="153351"/>
                      <a:pt x="621027" y="80218"/>
                      <a:pt x="634846" y="65622"/>
                    </a:cubicBezTo>
                    <a:cubicBezTo>
                      <a:pt x="646957" y="52269"/>
                      <a:pt x="646491" y="30996"/>
                      <a:pt x="633138" y="18264"/>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7F4767DC-646F-5966-97BA-416DAE65EE8B}"/>
                  </a:ext>
                </a:extLst>
              </p:cNvPr>
              <p:cNvSpPr/>
              <p:nvPr/>
            </p:nvSpPr>
            <p:spPr>
              <a:xfrm>
                <a:off x="6012382" y="2186945"/>
                <a:ext cx="168012" cy="167968"/>
              </a:xfrm>
              <a:custGeom>
                <a:avLst/>
                <a:gdLst>
                  <a:gd name="connsiteX0" fmla="*/ 165912 w 168012"/>
                  <a:gd name="connsiteY0" fmla="*/ 102772 h 167968"/>
                  <a:gd name="connsiteX1" fmla="*/ 65296 w 168012"/>
                  <a:gd name="connsiteY1" fmla="*/ 165813 h 167968"/>
                  <a:gd name="connsiteX2" fmla="*/ 2099 w 168012"/>
                  <a:gd name="connsiteY2" fmla="*/ 65196 h 167968"/>
                  <a:gd name="connsiteX3" fmla="*/ 102872 w 168012"/>
                  <a:gd name="connsiteY3" fmla="*/ 2156 h 167968"/>
                  <a:gd name="connsiteX4" fmla="*/ 165912 w 168012"/>
                  <a:gd name="connsiteY4" fmla="*/ 102772 h 16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12" h="167968">
                    <a:moveTo>
                      <a:pt x="165912" y="102772"/>
                    </a:moveTo>
                    <a:cubicBezTo>
                      <a:pt x="155509" y="147957"/>
                      <a:pt x="110480" y="176216"/>
                      <a:pt x="65296" y="165813"/>
                    </a:cubicBezTo>
                    <a:cubicBezTo>
                      <a:pt x="20111" y="155410"/>
                      <a:pt x="-8149" y="110381"/>
                      <a:pt x="2099" y="65196"/>
                    </a:cubicBezTo>
                    <a:cubicBezTo>
                      <a:pt x="12503" y="20012"/>
                      <a:pt x="57532" y="-8248"/>
                      <a:pt x="102872" y="2156"/>
                    </a:cubicBezTo>
                    <a:cubicBezTo>
                      <a:pt x="147901" y="12404"/>
                      <a:pt x="176160" y="57433"/>
                      <a:pt x="165912" y="102772"/>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FCA12FA2-A073-6F05-0EBB-918308AF6AB1}"/>
                  </a:ext>
                </a:extLst>
              </p:cNvPr>
              <p:cNvSpPr/>
              <p:nvPr/>
            </p:nvSpPr>
            <p:spPr>
              <a:xfrm>
                <a:off x="6327666" y="2077770"/>
                <a:ext cx="153098" cy="153098"/>
              </a:xfrm>
              <a:custGeom>
                <a:avLst/>
                <a:gdLst>
                  <a:gd name="connsiteX0" fmla="*/ 76550 w 153098"/>
                  <a:gd name="connsiteY0" fmla="*/ 0 h 153098"/>
                  <a:gd name="connsiteX1" fmla="*/ 0 w 153098"/>
                  <a:gd name="connsiteY1" fmla="*/ 76549 h 153098"/>
                  <a:gd name="connsiteX2" fmla="*/ 76550 w 153098"/>
                  <a:gd name="connsiteY2" fmla="*/ 153099 h 153098"/>
                  <a:gd name="connsiteX3" fmla="*/ 153099 w 153098"/>
                  <a:gd name="connsiteY3" fmla="*/ 76549 h 153098"/>
                  <a:gd name="connsiteX4" fmla="*/ 76550 w 153098"/>
                  <a:gd name="connsiteY4" fmla="*/ 0 h 153098"/>
                  <a:gd name="connsiteX5" fmla="*/ 76550 w 153098"/>
                  <a:gd name="connsiteY5" fmla="*/ 131982 h 153098"/>
                  <a:gd name="connsiteX6" fmla="*/ 21117 w 153098"/>
                  <a:gd name="connsiteY6" fmla="*/ 76549 h 153098"/>
                  <a:gd name="connsiteX7" fmla="*/ 76550 w 153098"/>
                  <a:gd name="connsiteY7" fmla="*/ 21117 h 153098"/>
                  <a:gd name="connsiteX8" fmla="*/ 131982 w 153098"/>
                  <a:gd name="connsiteY8" fmla="*/ 76549 h 153098"/>
                  <a:gd name="connsiteX9" fmla="*/ 76550 w 153098"/>
                  <a:gd name="connsiteY9" fmla="*/ 131982 h 1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98" h="153098">
                    <a:moveTo>
                      <a:pt x="76550" y="0"/>
                    </a:moveTo>
                    <a:cubicBezTo>
                      <a:pt x="34315" y="0"/>
                      <a:pt x="0" y="34315"/>
                      <a:pt x="0" y="76549"/>
                    </a:cubicBezTo>
                    <a:cubicBezTo>
                      <a:pt x="0" y="118784"/>
                      <a:pt x="34315" y="153099"/>
                      <a:pt x="76550" y="153099"/>
                    </a:cubicBezTo>
                    <a:cubicBezTo>
                      <a:pt x="118784" y="153099"/>
                      <a:pt x="153099" y="118784"/>
                      <a:pt x="153099" y="76549"/>
                    </a:cubicBezTo>
                    <a:cubicBezTo>
                      <a:pt x="152944" y="34160"/>
                      <a:pt x="118784" y="0"/>
                      <a:pt x="76550" y="0"/>
                    </a:cubicBezTo>
                    <a:close/>
                    <a:moveTo>
                      <a:pt x="76550" y="131982"/>
                    </a:moveTo>
                    <a:cubicBezTo>
                      <a:pt x="45961" y="131982"/>
                      <a:pt x="21117" y="107138"/>
                      <a:pt x="21117" y="76549"/>
                    </a:cubicBezTo>
                    <a:cubicBezTo>
                      <a:pt x="21117" y="45961"/>
                      <a:pt x="45961" y="21117"/>
                      <a:pt x="76550" y="21117"/>
                    </a:cubicBezTo>
                    <a:cubicBezTo>
                      <a:pt x="107138" y="21117"/>
                      <a:pt x="131982" y="45961"/>
                      <a:pt x="131982" y="76549"/>
                    </a:cubicBezTo>
                    <a:cubicBezTo>
                      <a:pt x="131982" y="107138"/>
                      <a:pt x="107138" y="131982"/>
                      <a:pt x="76550" y="131982"/>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191380EC-6B52-FB5F-CEE4-E5D8AD6F42F5}"/>
                  </a:ext>
                </a:extLst>
              </p:cNvPr>
              <p:cNvSpPr/>
              <p:nvPr/>
            </p:nvSpPr>
            <p:spPr>
              <a:xfrm>
                <a:off x="6396452" y="1848277"/>
                <a:ext cx="15527" cy="243622"/>
              </a:xfrm>
              <a:custGeom>
                <a:avLst/>
                <a:gdLst>
                  <a:gd name="connsiteX0" fmla="*/ 0 w 15527"/>
                  <a:gd name="connsiteY0" fmla="*/ 0 h 243622"/>
                  <a:gd name="connsiteX1" fmla="*/ 15527 w 15527"/>
                  <a:gd name="connsiteY1" fmla="*/ 0 h 243622"/>
                  <a:gd name="connsiteX2" fmla="*/ 15527 w 15527"/>
                  <a:gd name="connsiteY2" fmla="*/ 243623 h 243622"/>
                  <a:gd name="connsiteX3" fmla="*/ 0 w 15527"/>
                  <a:gd name="connsiteY3" fmla="*/ 243623 h 243622"/>
                </a:gdLst>
                <a:ahLst/>
                <a:cxnLst>
                  <a:cxn ang="0">
                    <a:pos x="connsiteX0" y="connsiteY0"/>
                  </a:cxn>
                  <a:cxn ang="0">
                    <a:pos x="connsiteX1" y="connsiteY1"/>
                  </a:cxn>
                  <a:cxn ang="0">
                    <a:pos x="connsiteX2" y="connsiteY2"/>
                  </a:cxn>
                  <a:cxn ang="0">
                    <a:pos x="connsiteX3" y="connsiteY3"/>
                  </a:cxn>
                </a:cxnLst>
                <a:rect l="l" t="t" r="r" b="b"/>
                <a:pathLst>
                  <a:path w="15527" h="243622">
                    <a:moveTo>
                      <a:pt x="0" y="0"/>
                    </a:moveTo>
                    <a:lnTo>
                      <a:pt x="15527" y="0"/>
                    </a:lnTo>
                    <a:lnTo>
                      <a:pt x="15527" y="243623"/>
                    </a:lnTo>
                    <a:lnTo>
                      <a:pt x="0" y="24362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4A56E9F6-A66D-A125-EC7F-843CD19FD32B}"/>
                  </a:ext>
                </a:extLst>
              </p:cNvPr>
              <p:cNvSpPr/>
              <p:nvPr/>
            </p:nvSpPr>
            <p:spPr>
              <a:xfrm>
                <a:off x="6358330" y="2172627"/>
                <a:ext cx="65483" cy="49762"/>
              </a:xfrm>
              <a:custGeom>
                <a:avLst/>
                <a:gdLst>
                  <a:gd name="connsiteX0" fmla="*/ 64053 w 65483"/>
                  <a:gd name="connsiteY0" fmla="*/ 39919 h 49762"/>
                  <a:gd name="connsiteX1" fmla="*/ 26632 w 65483"/>
                  <a:gd name="connsiteY1" fmla="*/ 44111 h 49762"/>
                  <a:gd name="connsiteX2" fmla="*/ 1167 w 65483"/>
                  <a:gd name="connsiteY2" fmla="*/ 16473 h 49762"/>
                  <a:gd name="connsiteX3" fmla="*/ 42159 w 65483"/>
                  <a:gd name="connsiteY3" fmla="*/ 2498 h 49762"/>
                  <a:gd name="connsiteX4" fmla="*/ 64053 w 65483"/>
                  <a:gd name="connsiteY4" fmla="*/ 39919 h 4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3" h="49762">
                    <a:moveTo>
                      <a:pt x="64053" y="39919"/>
                    </a:moveTo>
                    <a:cubicBezTo>
                      <a:pt x="58773" y="54049"/>
                      <a:pt x="44022" y="50633"/>
                      <a:pt x="26632" y="44111"/>
                    </a:cubicBezTo>
                    <a:cubicBezTo>
                      <a:pt x="9241" y="37590"/>
                      <a:pt x="-4112" y="30603"/>
                      <a:pt x="1167" y="16473"/>
                    </a:cubicBezTo>
                    <a:cubicBezTo>
                      <a:pt x="6446" y="2343"/>
                      <a:pt x="24769" y="-3868"/>
                      <a:pt x="42159" y="2498"/>
                    </a:cubicBezTo>
                    <a:cubicBezTo>
                      <a:pt x="59550" y="9020"/>
                      <a:pt x="69332" y="25634"/>
                      <a:pt x="64053" y="3991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49288850-CF77-5402-68AC-25AFD51BD2D3}"/>
                  </a:ext>
                </a:extLst>
              </p:cNvPr>
              <p:cNvSpPr/>
              <p:nvPr/>
            </p:nvSpPr>
            <p:spPr>
              <a:xfrm>
                <a:off x="5712165" y="2077770"/>
                <a:ext cx="153098" cy="153098"/>
              </a:xfrm>
              <a:custGeom>
                <a:avLst/>
                <a:gdLst>
                  <a:gd name="connsiteX0" fmla="*/ 0 w 153098"/>
                  <a:gd name="connsiteY0" fmla="*/ 76549 h 153098"/>
                  <a:gd name="connsiteX1" fmla="*/ 76550 w 153098"/>
                  <a:gd name="connsiteY1" fmla="*/ 153099 h 153098"/>
                  <a:gd name="connsiteX2" fmla="*/ 153099 w 153098"/>
                  <a:gd name="connsiteY2" fmla="*/ 76549 h 153098"/>
                  <a:gd name="connsiteX3" fmla="*/ 76550 w 153098"/>
                  <a:gd name="connsiteY3" fmla="*/ 0 h 153098"/>
                  <a:gd name="connsiteX4" fmla="*/ 0 w 153098"/>
                  <a:gd name="connsiteY4" fmla="*/ 76549 h 153098"/>
                  <a:gd name="connsiteX5" fmla="*/ 20962 w 153098"/>
                  <a:gd name="connsiteY5" fmla="*/ 76549 h 153098"/>
                  <a:gd name="connsiteX6" fmla="*/ 76394 w 153098"/>
                  <a:gd name="connsiteY6" fmla="*/ 21117 h 153098"/>
                  <a:gd name="connsiteX7" fmla="*/ 131827 w 153098"/>
                  <a:gd name="connsiteY7" fmla="*/ 76549 h 153098"/>
                  <a:gd name="connsiteX8" fmla="*/ 76394 w 153098"/>
                  <a:gd name="connsiteY8" fmla="*/ 131982 h 153098"/>
                  <a:gd name="connsiteX9" fmla="*/ 20962 w 153098"/>
                  <a:gd name="connsiteY9" fmla="*/ 76549 h 1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98" h="153098">
                    <a:moveTo>
                      <a:pt x="0" y="76549"/>
                    </a:moveTo>
                    <a:cubicBezTo>
                      <a:pt x="0" y="118784"/>
                      <a:pt x="34315" y="153099"/>
                      <a:pt x="76550" y="153099"/>
                    </a:cubicBezTo>
                    <a:cubicBezTo>
                      <a:pt x="118784" y="153099"/>
                      <a:pt x="153099" y="118784"/>
                      <a:pt x="153099" y="76549"/>
                    </a:cubicBezTo>
                    <a:cubicBezTo>
                      <a:pt x="153099" y="34315"/>
                      <a:pt x="118784" y="0"/>
                      <a:pt x="76550" y="0"/>
                    </a:cubicBezTo>
                    <a:cubicBezTo>
                      <a:pt x="34315" y="0"/>
                      <a:pt x="0" y="34160"/>
                      <a:pt x="0" y="76549"/>
                    </a:cubicBezTo>
                    <a:close/>
                    <a:moveTo>
                      <a:pt x="20962" y="76549"/>
                    </a:moveTo>
                    <a:cubicBezTo>
                      <a:pt x="20962" y="45961"/>
                      <a:pt x="45805" y="21117"/>
                      <a:pt x="76394" y="21117"/>
                    </a:cubicBezTo>
                    <a:cubicBezTo>
                      <a:pt x="106983" y="21117"/>
                      <a:pt x="131827" y="45961"/>
                      <a:pt x="131827" y="76549"/>
                    </a:cubicBezTo>
                    <a:cubicBezTo>
                      <a:pt x="131827" y="107138"/>
                      <a:pt x="106983" y="131982"/>
                      <a:pt x="76394" y="131982"/>
                    </a:cubicBezTo>
                    <a:cubicBezTo>
                      <a:pt x="45805" y="131982"/>
                      <a:pt x="20962" y="107138"/>
                      <a:pt x="20962" y="7654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78698F8E-4B8C-B8D9-40D8-C059725A3BD4}"/>
                  </a:ext>
                </a:extLst>
              </p:cNvPr>
              <p:cNvSpPr/>
              <p:nvPr/>
            </p:nvSpPr>
            <p:spPr>
              <a:xfrm>
                <a:off x="5780951" y="1848277"/>
                <a:ext cx="15527" cy="243622"/>
              </a:xfrm>
              <a:custGeom>
                <a:avLst/>
                <a:gdLst>
                  <a:gd name="connsiteX0" fmla="*/ 0 w 15527"/>
                  <a:gd name="connsiteY0" fmla="*/ 0 h 243622"/>
                  <a:gd name="connsiteX1" fmla="*/ 15527 w 15527"/>
                  <a:gd name="connsiteY1" fmla="*/ 0 h 243622"/>
                  <a:gd name="connsiteX2" fmla="*/ 15527 w 15527"/>
                  <a:gd name="connsiteY2" fmla="*/ 243623 h 243622"/>
                  <a:gd name="connsiteX3" fmla="*/ 0 w 15527"/>
                  <a:gd name="connsiteY3" fmla="*/ 243623 h 243622"/>
                </a:gdLst>
                <a:ahLst/>
                <a:cxnLst>
                  <a:cxn ang="0">
                    <a:pos x="connsiteX0" y="connsiteY0"/>
                  </a:cxn>
                  <a:cxn ang="0">
                    <a:pos x="connsiteX1" y="connsiteY1"/>
                  </a:cxn>
                  <a:cxn ang="0">
                    <a:pos x="connsiteX2" y="connsiteY2"/>
                  </a:cxn>
                  <a:cxn ang="0">
                    <a:pos x="connsiteX3" y="connsiteY3"/>
                  </a:cxn>
                </a:cxnLst>
                <a:rect l="l" t="t" r="r" b="b"/>
                <a:pathLst>
                  <a:path w="15527" h="243622">
                    <a:moveTo>
                      <a:pt x="0" y="0"/>
                    </a:moveTo>
                    <a:lnTo>
                      <a:pt x="15527" y="0"/>
                    </a:lnTo>
                    <a:lnTo>
                      <a:pt x="15527" y="243623"/>
                    </a:lnTo>
                    <a:lnTo>
                      <a:pt x="0" y="24362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CBBF6E31-D49B-8993-9A10-C58B512D2791}"/>
                  </a:ext>
                </a:extLst>
              </p:cNvPr>
              <p:cNvSpPr/>
              <p:nvPr/>
            </p:nvSpPr>
            <p:spPr>
              <a:xfrm>
                <a:off x="5768962" y="2172627"/>
                <a:ext cx="65483" cy="49762"/>
              </a:xfrm>
              <a:custGeom>
                <a:avLst/>
                <a:gdLst>
                  <a:gd name="connsiteX0" fmla="*/ 1431 w 65483"/>
                  <a:gd name="connsiteY0" fmla="*/ 39919 h 49762"/>
                  <a:gd name="connsiteX1" fmla="*/ 38852 w 65483"/>
                  <a:gd name="connsiteY1" fmla="*/ 44111 h 49762"/>
                  <a:gd name="connsiteX2" fmla="*/ 64316 w 65483"/>
                  <a:gd name="connsiteY2" fmla="*/ 16473 h 49762"/>
                  <a:gd name="connsiteX3" fmla="*/ 23324 w 65483"/>
                  <a:gd name="connsiteY3" fmla="*/ 2498 h 49762"/>
                  <a:gd name="connsiteX4" fmla="*/ 1431 w 65483"/>
                  <a:gd name="connsiteY4" fmla="*/ 39919 h 4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3" h="49762">
                    <a:moveTo>
                      <a:pt x="1431" y="39919"/>
                    </a:moveTo>
                    <a:cubicBezTo>
                      <a:pt x="6710" y="54049"/>
                      <a:pt x="21461" y="50633"/>
                      <a:pt x="38852" y="44111"/>
                    </a:cubicBezTo>
                    <a:cubicBezTo>
                      <a:pt x="56242" y="37590"/>
                      <a:pt x="69596" y="30603"/>
                      <a:pt x="64316" y="16473"/>
                    </a:cubicBezTo>
                    <a:cubicBezTo>
                      <a:pt x="59037" y="2343"/>
                      <a:pt x="40715" y="-3868"/>
                      <a:pt x="23324" y="2498"/>
                    </a:cubicBezTo>
                    <a:cubicBezTo>
                      <a:pt x="5934" y="9020"/>
                      <a:pt x="-3848" y="25634"/>
                      <a:pt x="1431" y="3991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40" name="Freeform: Shape 39">
              <a:extLst>
                <a:ext uri="{FF2B5EF4-FFF2-40B4-BE49-F238E27FC236}">
                  <a16:creationId xmlns:a16="http://schemas.microsoft.com/office/drawing/2014/main" id="{CB9CB4A8-6448-A7AE-4012-D20DB6B86D6A}"/>
                </a:ext>
              </a:extLst>
            </p:cNvPr>
            <p:cNvSpPr/>
            <p:nvPr/>
          </p:nvSpPr>
          <p:spPr>
            <a:xfrm>
              <a:off x="5178231" y="158488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80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80" y="1396057"/>
                    <a:pt x="1798680" y="899340"/>
                  </a:cubicBezTo>
                  <a:cubicBezTo>
                    <a:pt x="1798680" y="402622"/>
                    <a:pt x="1396057" y="0"/>
                    <a:pt x="899340" y="0"/>
                  </a:cubicBezTo>
                  <a:close/>
                  <a:moveTo>
                    <a:pt x="899340" y="1588595"/>
                  </a:moveTo>
                  <a:cubicBezTo>
                    <a:pt x="518611" y="1588595"/>
                    <a:pt x="210084" y="1279913"/>
                    <a:pt x="210084" y="899340"/>
                  </a:cubicBezTo>
                  <a:cubicBezTo>
                    <a:pt x="210084" y="518611"/>
                    <a:pt x="518766" y="210084"/>
                    <a:pt x="899340" y="210084"/>
                  </a:cubicBezTo>
                  <a:cubicBezTo>
                    <a:pt x="1280068" y="210084"/>
                    <a:pt x="1588595" y="518766"/>
                    <a:pt x="1588595" y="899340"/>
                  </a:cubicBezTo>
                  <a:cubicBezTo>
                    <a:pt x="1588751" y="1280068"/>
                    <a:pt x="1280068" y="1588595"/>
                    <a:pt x="899340" y="158859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14200423" scaled="1"/>
            </a:gradFill>
            <a:ln w="15511" cap="flat">
              <a:noFill/>
              <a:prstDash val="solid"/>
              <a:miter/>
            </a:ln>
          </p:spPr>
          <p:txBody>
            <a:bodyPr rtlCol="0" anchor="ctr"/>
            <a:lstStyle/>
            <a:p>
              <a:endParaRPr lang="en-IN"/>
            </a:p>
          </p:txBody>
        </p:sp>
      </p:grpSp>
      <p:grpSp>
        <p:nvGrpSpPr>
          <p:cNvPr id="73" name="Group 72">
            <a:extLst>
              <a:ext uri="{FF2B5EF4-FFF2-40B4-BE49-F238E27FC236}">
                <a16:creationId xmlns:a16="http://schemas.microsoft.com/office/drawing/2014/main" id="{684ED12E-6056-C369-2E61-6495B8E72BA9}"/>
              </a:ext>
            </a:extLst>
          </p:cNvPr>
          <p:cNvGrpSpPr/>
          <p:nvPr/>
        </p:nvGrpSpPr>
        <p:grpSpPr>
          <a:xfrm rot="6225939">
            <a:off x="12931936" y="-1477998"/>
            <a:ext cx="1798679" cy="1798679"/>
            <a:chOff x="7078100" y="1565836"/>
            <a:chExt cx="1798679" cy="1798679"/>
          </a:xfrm>
        </p:grpSpPr>
        <p:grpSp>
          <p:nvGrpSpPr>
            <p:cNvPr id="18" name="Graphic 8">
              <a:extLst>
                <a:ext uri="{FF2B5EF4-FFF2-40B4-BE49-F238E27FC236}">
                  <a16:creationId xmlns:a16="http://schemas.microsoft.com/office/drawing/2014/main" id="{9DDDA973-CCFA-2804-E4C7-C66D8D91DF14}"/>
                </a:ext>
              </a:extLst>
            </p:cNvPr>
            <p:cNvGrpSpPr/>
            <p:nvPr/>
          </p:nvGrpSpPr>
          <p:grpSpPr>
            <a:xfrm>
              <a:off x="7323275" y="2083514"/>
              <a:ext cx="1248401" cy="662946"/>
              <a:chOff x="7323275" y="2083514"/>
              <a:chExt cx="1248401" cy="662946"/>
            </a:xfrm>
          </p:grpSpPr>
          <p:sp>
            <p:nvSpPr>
              <p:cNvPr id="19" name="Freeform: Shape 18">
                <a:extLst>
                  <a:ext uri="{FF2B5EF4-FFF2-40B4-BE49-F238E27FC236}">
                    <a16:creationId xmlns:a16="http://schemas.microsoft.com/office/drawing/2014/main" id="{C856BC82-DA6E-738E-5E1A-EFD9286BEA1A}"/>
                  </a:ext>
                </a:extLst>
              </p:cNvPr>
              <p:cNvSpPr/>
              <p:nvPr/>
            </p:nvSpPr>
            <p:spPr>
              <a:xfrm>
                <a:off x="7756936" y="2255541"/>
                <a:ext cx="347358" cy="99827"/>
              </a:xfrm>
              <a:custGeom>
                <a:avLst/>
                <a:gdLst>
                  <a:gd name="connsiteX0" fmla="*/ 336647 w 347358"/>
                  <a:gd name="connsiteY0" fmla="*/ 66317 h 99827"/>
                  <a:gd name="connsiteX1" fmla="*/ 322983 w 347358"/>
                  <a:gd name="connsiteY1" fmla="*/ 88055 h 99827"/>
                  <a:gd name="connsiteX2" fmla="*/ 160257 w 347358"/>
                  <a:gd name="connsiteY2" fmla="*/ 95353 h 99827"/>
                  <a:gd name="connsiteX3" fmla="*/ 27188 w 347358"/>
                  <a:gd name="connsiteY3" fmla="*/ 67094 h 99827"/>
                  <a:gd name="connsiteX4" fmla="*/ 637 w 347358"/>
                  <a:gd name="connsiteY4" fmla="*/ 27189 h 99827"/>
                  <a:gd name="connsiteX5" fmla="*/ 40387 w 347358"/>
                  <a:gd name="connsiteY5" fmla="*/ 637 h 99827"/>
                  <a:gd name="connsiteX6" fmla="*/ 176871 w 347358"/>
                  <a:gd name="connsiteY6" fmla="*/ 29828 h 99827"/>
                  <a:gd name="connsiteX7" fmla="*/ 305748 w 347358"/>
                  <a:gd name="connsiteY7" fmla="*/ 8556 h 99827"/>
                  <a:gd name="connsiteX8" fmla="*/ 346274 w 347358"/>
                  <a:gd name="connsiteY8" fmla="*/ 33865 h 99827"/>
                  <a:gd name="connsiteX9" fmla="*/ 336647 w 347358"/>
                  <a:gd name="connsiteY9" fmla="*/ 66317 h 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358" h="99827">
                    <a:moveTo>
                      <a:pt x="336647" y="66317"/>
                    </a:moveTo>
                    <a:cubicBezTo>
                      <a:pt x="332455" y="70199"/>
                      <a:pt x="328883" y="86658"/>
                      <a:pt x="322983" y="88055"/>
                    </a:cubicBezTo>
                    <a:cubicBezTo>
                      <a:pt x="264290" y="101564"/>
                      <a:pt x="187119" y="102651"/>
                      <a:pt x="160257" y="95353"/>
                    </a:cubicBezTo>
                    <a:cubicBezTo>
                      <a:pt x="141314" y="90229"/>
                      <a:pt x="57777" y="73149"/>
                      <a:pt x="27188" y="67094"/>
                    </a:cubicBezTo>
                    <a:cubicBezTo>
                      <a:pt x="8866" y="63367"/>
                      <a:pt x="-2935" y="45511"/>
                      <a:pt x="637" y="27189"/>
                    </a:cubicBezTo>
                    <a:cubicBezTo>
                      <a:pt x="4363" y="8866"/>
                      <a:pt x="22065" y="-2934"/>
                      <a:pt x="40387" y="637"/>
                    </a:cubicBezTo>
                    <a:cubicBezTo>
                      <a:pt x="44889" y="1569"/>
                      <a:pt x="150320" y="22686"/>
                      <a:pt x="176871" y="29828"/>
                    </a:cubicBezTo>
                    <a:cubicBezTo>
                      <a:pt x="191933" y="31381"/>
                      <a:pt x="255284" y="20201"/>
                      <a:pt x="305748" y="8556"/>
                    </a:cubicBezTo>
                    <a:cubicBezTo>
                      <a:pt x="323914" y="4363"/>
                      <a:pt x="342082" y="15698"/>
                      <a:pt x="346274" y="33865"/>
                    </a:cubicBezTo>
                    <a:cubicBezTo>
                      <a:pt x="349535" y="46132"/>
                      <a:pt x="345187" y="58243"/>
                      <a:pt x="336647" y="66317"/>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6C8B0589-0C9E-1B37-927D-DE6A7483FED3}"/>
                  </a:ext>
                </a:extLst>
              </p:cNvPr>
              <p:cNvSpPr/>
              <p:nvPr/>
            </p:nvSpPr>
            <p:spPr>
              <a:xfrm>
                <a:off x="7912480" y="2232574"/>
                <a:ext cx="659196" cy="513886"/>
              </a:xfrm>
              <a:custGeom>
                <a:avLst/>
                <a:gdLst>
                  <a:gd name="connsiteX0" fmla="*/ 638227 w 659196"/>
                  <a:gd name="connsiteY0" fmla="*/ 447188 h 513886"/>
                  <a:gd name="connsiteX1" fmla="*/ 490407 w 659196"/>
                  <a:gd name="connsiteY1" fmla="*/ 358993 h 513886"/>
                  <a:gd name="connsiteX2" fmla="*/ 373176 w 659196"/>
                  <a:gd name="connsiteY2" fmla="*/ 247818 h 513886"/>
                  <a:gd name="connsiteX3" fmla="*/ 330321 w 659196"/>
                  <a:gd name="connsiteY3" fmla="*/ 122823 h 513886"/>
                  <a:gd name="connsiteX4" fmla="*/ 296937 w 659196"/>
                  <a:gd name="connsiteY4" fmla="*/ 36647 h 513886"/>
                  <a:gd name="connsiteX5" fmla="*/ 230014 w 659196"/>
                  <a:gd name="connsiteY5" fmla="*/ 2 h 513886"/>
                  <a:gd name="connsiteX6" fmla="*/ 151757 w 659196"/>
                  <a:gd name="connsiteY6" fmla="*/ 28262 h 513886"/>
                  <a:gd name="connsiteX7" fmla="*/ 149583 w 659196"/>
                  <a:gd name="connsiteY7" fmla="*/ 126705 h 513886"/>
                  <a:gd name="connsiteX8" fmla="*/ 198184 w 659196"/>
                  <a:gd name="connsiteY8" fmla="*/ 244557 h 513886"/>
                  <a:gd name="connsiteX9" fmla="*/ 75363 w 659196"/>
                  <a:gd name="connsiteY9" fmla="*/ 264277 h 513886"/>
                  <a:gd name="connsiteX10" fmla="*/ 2230 w 659196"/>
                  <a:gd name="connsiteY10" fmla="*/ 462870 h 513886"/>
                  <a:gd name="connsiteX11" fmla="*/ 25831 w 659196"/>
                  <a:gd name="connsiteY11" fmla="*/ 512558 h 513886"/>
                  <a:gd name="connsiteX12" fmla="*/ 79711 w 659196"/>
                  <a:gd name="connsiteY12" fmla="*/ 470789 h 513886"/>
                  <a:gd name="connsiteX13" fmla="*/ 147099 w 659196"/>
                  <a:gd name="connsiteY13" fmla="*/ 330889 h 513886"/>
                  <a:gd name="connsiteX14" fmla="*/ 283118 w 659196"/>
                  <a:gd name="connsiteY14" fmla="*/ 340826 h 513886"/>
                  <a:gd name="connsiteX15" fmla="*/ 408112 w 659196"/>
                  <a:gd name="connsiteY15" fmla="*/ 427934 h 513886"/>
                  <a:gd name="connsiteX16" fmla="*/ 613383 w 659196"/>
                  <a:gd name="connsiteY16" fmla="*/ 511626 h 513886"/>
                  <a:gd name="connsiteX17" fmla="*/ 656238 w 659196"/>
                  <a:gd name="connsiteY17" fmla="*/ 492217 h 513886"/>
                  <a:gd name="connsiteX18" fmla="*/ 638227 w 659196"/>
                  <a:gd name="connsiteY18" fmla="*/ 447188 h 51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9196" h="513886">
                    <a:moveTo>
                      <a:pt x="638227" y="447188"/>
                    </a:moveTo>
                    <a:cubicBezTo>
                      <a:pt x="584658" y="413338"/>
                      <a:pt x="515095" y="374365"/>
                      <a:pt x="490407" y="358993"/>
                    </a:cubicBezTo>
                    <a:cubicBezTo>
                      <a:pt x="467116" y="344553"/>
                      <a:pt x="390256" y="264742"/>
                      <a:pt x="373176" y="247818"/>
                    </a:cubicBezTo>
                    <a:cubicBezTo>
                      <a:pt x="373021" y="247041"/>
                      <a:pt x="355631" y="207602"/>
                      <a:pt x="330321" y="122823"/>
                    </a:cubicBezTo>
                    <a:cubicBezTo>
                      <a:pt x="321160" y="92234"/>
                      <a:pt x="304546" y="54348"/>
                      <a:pt x="296937" y="36647"/>
                    </a:cubicBezTo>
                    <a:cubicBezTo>
                      <a:pt x="283739" y="6213"/>
                      <a:pt x="255479" y="158"/>
                      <a:pt x="230014" y="2"/>
                    </a:cubicBezTo>
                    <a:cubicBezTo>
                      <a:pt x="207034" y="-153"/>
                      <a:pt x="170390" y="7145"/>
                      <a:pt x="151757" y="28262"/>
                    </a:cubicBezTo>
                    <a:cubicBezTo>
                      <a:pt x="139180" y="42547"/>
                      <a:pt x="131417" y="78881"/>
                      <a:pt x="149583" y="126705"/>
                    </a:cubicBezTo>
                    <a:cubicBezTo>
                      <a:pt x="155794" y="143164"/>
                      <a:pt x="198184" y="244557"/>
                      <a:pt x="198184" y="244557"/>
                    </a:cubicBezTo>
                    <a:cubicBezTo>
                      <a:pt x="198184" y="244557"/>
                      <a:pt x="118218" y="237725"/>
                      <a:pt x="75363" y="264277"/>
                    </a:cubicBezTo>
                    <a:cubicBezTo>
                      <a:pt x="53625" y="277785"/>
                      <a:pt x="17136" y="395016"/>
                      <a:pt x="2230" y="462870"/>
                    </a:cubicBezTo>
                    <a:cubicBezTo>
                      <a:pt x="-3515" y="488801"/>
                      <a:pt x="987" y="505881"/>
                      <a:pt x="25831" y="512558"/>
                    </a:cubicBezTo>
                    <a:cubicBezTo>
                      <a:pt x="55643" y="520477"/>
                      <a:pt x="71792" y="491285"/>
                      <a:pt x="79711" y="470789"/>
                    </a:cubicBezTo>
                    <a:cubicBezTo>
                      <a:pt x="96480" y="427313"/>
                      <a:pt x="147099" y="330889"/>
                      <a:pt x="147099" y="330889"/>
                    </a:cubicBezTo>
                    <a:cubicBezTo>
                      <a:pt x="147099" y="330889"/>
                      <a:pt x="281255" y="341602"/>
                      <a:pt x="283118" y="340826"/>
                    </a:cubicBezTo>
                    <a:cubicBezTo>
                      <a:pt x="283118" y="340826"/>
                      <a:pt x="376903" y="411320"/>
                      <a:pt x="408112" y="427934"/>
                    </a:cubicBezTo>
                    <a:cubicBezTo>
                      <a:pt x="434353" y="441909"/>
                      <a:pt x="553914" y="493304"/>
                      <a:pt x="613383" y="511626"/>
                    </a:cubicBezTo>
                    <a:cubicBezTo>
                      <a:pt x="623010" y="514576"/>
                      <a:pt x="648475" y="514887"/>
                      <a:pt x="656238" y="492217"/>
                    </a:cubicBezTo>
                    <a:cubicBezTo>
                      <a:pt x="666331" y="463026"/>
                      <a:pt x="648164" y="453554"/>
                      <a:pt x="638227" y="44718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B0F42588-3130-0B49-EC78-FAFD30D4CC80}"/>
                  </a:ext>
                </a:extLst>
              </p:cNvPr>
              <p:cNvSpPr/>
              <p:nvPr/>
            </p:nvSpPr>
            <p:spPr>
              <a:xfrm>
                <a:off x="8166096" y="2234906"/>
                <a:ext cx="330896" cy="153048"/>
              </a:xfrm>
              <a:custGeom>
                <a:avLst/>
                <a:gdLst>
                  <a:gd name="connsiteX0" fmla="*/ 0 w 330896"/>
                  <a:gd name="connsiteY0" fmla="*/ 0 h 153048"/>
                  <a:gd name="connsiteX1" fmla="*/ 165676 w 330896"/>
                  <a:gd name="connsiteY1" fmla="*/ 80276 h 153048"/>
                  <a:gd name="connsiteX2" fmla="*/ 296260 w 330896"/>
                  <a:gd name="connsiteY2" fmla="*/ 85089 h 153048"/>
                  <a:gd name="connsiteX3" fmla="*/ 330886 w 330896"/>
                  <a:gd name="connsiteY3" fmla="*/ 118007 h 153048"/>
                  <a:gd name="connsiteX4" fmla="*/ 314582 w 330896"/>
                  <a:gd name="connsiteY4" fmla="*/ 147820 h 153048"/>
                  <a:gd name="connsiteX5" fmla="*/ 297968 w 330896"/>
                  <a:gd name="connsiteY5" fmla="*/ 152788 h 153048"/>
                  <a:gd name="connsiteX6" fmla="*/ 136019 w 330896"/>
                  <a:gd name="connsiteY6" fmla="*/ 141143 h 153048"/>
                  <a:gd name="connsiteX7" fmla="*/ 40060 w 330896"/>
                  <a:gd name="connsiteY7" fmla="*/ 106051 h 15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96" h="153048">
                    <a:moveTo>
                      <a:pt x="0" y="0"/>
                    </a:moveTo>
                    <a:cubicBezTo>
                      <a:pt x="31520" y="4813"/>
                      <a:pt x="141143" y="68165"/>
                      <a:pt x="165676" y="80276"/>
                    </a:cubicBezTo>
                    <a:cubicBezTo>
                      <a:pt x="180116" y="84779"/>
                      <a:pt x="244399" y="86487"/>
                      <a:pt x="296260" y="85089"/>
                    </a:cubicBezTo>
                    <a:cubicBezTo>
                      <a:pt x="314893" y="84624"/>
                      <a:pt x="330420" y="99375"/>
                      <a:pt x="330886" y="118007"/>
                    </a:cubicBezTo>
                    <a:cubicBezTo>
                      <a:pt x="331197" y="130584"/>
                      <a:pt x="324675" y="141764"/>
                      <a:pt x="314582" y="147820"/>
                    </a:cubicBezTo>
                    <a:cubicBezTo>
                      <a:pt x="309769" y="150770"/>
                      <a:pt x="304024" y="152478"/>
                      <a:pt x="297968" y="152788"/>
                    </a:cubicBezTo>
                    <a:cubicBezTo>
                      <a:pt x="237723" y="154341"/>
                      <a:pt x="171110" y="148751"/>
                      <a:pt x="136019" y="141143"/>
                    </a:cubicBezTo>
                    <a:cubicBezTo>
                      <a:pt x="114126" y="136485"/>
                      <a:pt x="68786" y="118163"/>
                      <a:pt x="40060" y="106051"/>
                    </a:cubicBez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A1D155C7-00E9-0D23-84DF-B6983741C19B}"/>
                  </a:ext>
                </a:extLst>
              </p:cNvPr>
              <p:cNvSpPr/>
              <p:nvPr/>
            </p:nvSpPr>
            <p:spPr>
              <a:xfrm>
                <a:off x="7976974" y="2083514"/>
                <a:ext cx="181047" cy="181048"/>
              </a:xfrm>
              <a:custGeom>
                <a:avLst/>
                <a:gdLst>
                  <a:gd name="connsiteX0" fmla="*/ 181048 w 181047"/>
                  <a:gd name="connsiteY0" fmla="*/ 90524 h 181048"/>
                  <a:gd name="connsiteX1" fmla="*/ 90524 w 181047"/>
                  <a:gd name="connsiteY1" fmla="*/ 181048 h 181048"/>
                  <a:gd name="connsiteX2" fmla="*/ 0 w 181047"/>
                  <a:gd name="connsiteY2" fmla="*/ 90524 h 181048"/>
                  <a:gd name="connsiteX3" fmla="*/ 90524 w 181047"/>
                  <a:gd name="connsiteY3" fmla="*/ 0 h 181048"/>
                  <a:gd name="connsiteX4" fmla="*/ 181048 w 181047"/>
                  <a:gd name="connsiteY4" fmla="*/ 90524 h 18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7" h="181048">
                    <a:moveTo>
                      <a:pt x="181048" y="90524"/>
                    </a:moveTo>
                    <a:cubicBezTo>
                      <a:pt x="181048" y="140522"/>
                      <a:pt x="140522" y="181048"/>
                      <a:pt x="90524" y="181048"/>
                    </a:cubicBezTo>
                    <a:cubicBezTo>
                      <a:pt x="40526" y="181048"/>
                      <a:pt x="0" y="140522"/>
                      <a:pt x="0" y="90524"/>
                    </a:cubicBezTo>
                    <a:cubicBezTo>
                      <a:pt x="0" y="40527"/>
                      <a:pt x="40526" y="0"/>
                      <a:pt x="90524" y="0"/>
                    </a:cubicBezTo>
                    <a:cubicBezTo>
                      <a:pt x="140522" y="-155"/>
                      <a:pt x="181048" y="40371"/>
                      <a:pt x="181048" y="90524"/>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CD5249EA-1D17-046F-45BC-1CAD34E364C9}"/>
                  </a:ext>
                </a:extLst>
              </p:cNvPr>
              <p:cNvSpPr/>
              <p:nvPr/>
            </p:nvSpPr>
            <p:spPr>
              <a:xfrm>
                <a:off x="7323275" y="2278843"/>
                <a:ext cx="424054" cy="18016"/>
              </a:xfrm>
              <a:custGeom>
                <a:avLst/>
                <a:gdLst>
                  <a:gd name="connsiteX0" fmla="*/ 414889 w 424054"/>
                  <a:gd name="connsiteY0" fmla="*/ 18016 h 18016"/>
                  <a:gd name="connsiteX1" fmla="*/ 0 w 424054"/>
                  <a:gd name="connsiteY1" fmla="*/ 9010 h 18016"/>
                  <a:gd name="connsiteX2" fmla="*/ 414889 w 424054"/>
                  <a:gd name="connsiteY2" fmla="*/ 4 h 18016"/>
                  <a:gd name="connsiteX3" fmla="*/ 424050 w 424054"/>
                  <a:gd name="connsiteY3" fmla="*/ 8855 h 18016"/>
                  <a:gd name="connsiteX4" fmla="*/ 415199 w 424054"/>
                  <a:gd name="connsiteY4" fmla="*/ 18016 h 18016"/>
                  <a:gd name="connsiteX5" fmla="*/ 414889 w 424054"/>
                  <a:gd name="connsiteY5" fmla="*/ 18016 h 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054" h="18016">
                    <a:moveTo>
                      <a:pt x="414889" y="18016"/>
                    </a:moveTo>
                    <a:lnTo>
                      <a:pt x="0" y="9010"/>
                    </a:lnTo>
                    <a:lnTo>
                      <a:pt x="414889" y="4"/>
                    </a:lnTo>
                    <a:cubicBezTo>
                      <a:pt x="419857" y="-151"/>
                      <a:pt x="424050" y="3886"/>
                      <a:pt x="424050" y="8855"/>
                    </a:cubicBezTo>
                    <a:cubicBezTo>
                      <a:pt x="424205" y="13824"/>
                      <a:pt x="420168" y="18016"/>
                      <a:pt x="415199" y="18016"/>
                    </a:cubicBezTo>
                    <a:cubicBezTo>
                      <a:pt x="415199" y="18016"/>
                      <a:pt x="415044" y="18016"/>
                      <a:pt x="414889" y="18016"/>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F28A950B-63B3-437E-7131-320CEF634392}"/>
                  </a:ext>
                </a:extLst>
              </p:cNvPr>
              <p:cNvSpPr/>
              <p:nvPr/>
            </p:nvSpPr>
            <p:spPr>
              <a:xfrm>
                <a:off x="7724810" y="2242825"/>
                <a:ext cx="40060" cy="90213"/>
              </a:xfrm>
              <a:custGeom>
                <a:avLst/>
                <a:gdLst>
                  <a:gd name="connsiteX0" fmla="*/ 28570 w 40060"/>
                  <a:gd name="connsiteY0" fmla="*/ 90213 h 90213"/>
                  <a:gd name="connsiteX1" fmla="*/ 0 w 40060"/>
                  <a:gd name="connsiteY1" fmla="*/ 48135 h 90213"/>
                  <a:gd name="connsiteX2" fmla="*/ 28570 w 40060"/>
                  <a:gd name="connsiteY2" fmla="*/ 0 h 90213"/>
                  <a:gd name="connsiteX3" fmla="*/ 40061 w 40060"/>
                  <a:gd name="connsiteY3" fmla="*/ 48911 h 90213"/>
                  <a:gd name="connsiteX4" fmla="*/ 28570 w 40060"/>
                  <a:gd name="connsiteY4" fmla="*/ 90213 h 90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0" h="90213">
                    <a:moveTo>
                      <a:pt x="28570" y="90213"/>
                    </a:moveTo>
                    <a:cubicBezTo>
                      <a:pt x="28570" y="90213"/>
                      <a:pt x="0" y="61643"/>
                      <a:pt x="0" y="48135"/>
                    </a:cubicBezTo>
                    <a:cubicBezTo>
                      <a:pt x="0" y="34626"/>
                      <a:pt x="28570" y="0"/>
                      <a:pt x="28570" y="0"/>
                    </a:cubicBezTo>
                    <a:cubicBezTo>
                      <a:pt x="28570" y="0"/>
                      <a:pt x="40061" y="14285"/>
                      <a:pt x="40061" y="48911"/>
                    </a:cubicBezTo>
                    <a:cubicBezTo>
                      <a:pt x="40061" y="83381"/>
                      <a:pt x="28570" y="90213"/>
                      <a:pt x="28570" y="9021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41" name="Freeform: Shape 40">
              <a:extLst>
                <a:ext uri="{FF2B5EF4-FFF2-40B4-BE49-F238E27FC236}">
                  <a16:creationId xmlns:a16="http://schemas.microsoft.com/office/drawing/2014/main" id="{FBABF532-016A-8018-AC4A-3C3D328E7C28}"/>
                </a:ext>
              </a:extLst>
            </p:cNvPr>
            <p:cNvSpPr/>
            <p:nvPr/>
          </p:nvSpPr>
          <p:spPr>
            <a:xfrm>
              <a:off x="7078100" y="156583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79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79" y="1396057"/>
                    <a:pt x="1798679" y="899340"/>
                  </a:cubicBezTo>
                  <a:cubicBezTo>
                    <a:pt x="1798679" y="402622"/>
                    <a:pt x="1395902" y="0"/>
                    <a:pt x="899340" y="0"/>
                  </a:cubicBezTo>
                  <a:close/>
                  <a:moveTo>
                    <a:pt x="899340" y="1588595"/>
                  </a:moveTo>
                  <a:cubicBezTo>
                    <a:pt x="518611" y="1588595"/>
                    <a:pt x="210084" y="1279913"/>
                    <a:pt x="210084" y="899340"/>
                  </a:cubicBezTo>
                  <a:cubicBezTo>
                    <a:pt x="210084" y="518611"/>
                    <a:pt x="518766" y="210084"/>
                    <a:pt x="899340" y="210084"/>
                  </a:cubicBezTo>
                  <a:cubicBezTo>
                    <a:pt x="1280069" y="210084"/>
                    <a:pt x="1588595" y="518766"/>
                    <a:pt x="1588595" y="899340"/>
                  </a:cubicBezTo>
                  <a:cubicBezTo>
                    <a:pt x="1588595" y="1280068"/>
                    <a:pt x="1280069" y="1588595"/>
                    <a:pt x="899340" y="1588595"/>
                  </a:cubicBezTo>
                  <a:close/>
                </a:path>
              </a:pathLst>
            </a:custGeom>
            <a:gradFill>
              <a:gsLst>
                <a:gs pos="0">
                  <a:srgbClr val="370E02"/>
                </a:gs>
                <a:gs pos="12890">
                  <a:srgbClr val="5C150B"/>
                </a:gs>
                <a:gs pos="26910">
                  <a:srgbClr val="831811"/>
                </a:gs>
                <a:gs pos="37740">
                  <a:srgbClr val="9D1813"/>
                </a:gs>
                <a:gs pos="43980">
                  <a:srgbClr val="A71714"/>
                </a:gs>
                <a:gs pos="58220">
                  <a:srgbClr val="B21614"/>
                </a:gs>
                <a:gs pos="82580">
                  <a:srgbClr val="CF1014"/>
                </a:gs>
                <a:gs pos="96340">
                  <a:srgbClr val="E30613"/>
                </a:gs>
              </a:gsLst>
              <a:lin ang="14025499" scaled="1"/>
            </a:gradFill>
            <a:ln w="15511" cap="flat">
              <a:noFill/>
              <a:prstDash val="solid"/>
              <a:miter/>
            </a:ln>
          </p:spPr>
          <p:txBody>
            <a:bodyPr rtlCol="0" anchor="ctr"/>
            <a:lstStyle/>
            <a:p>
              <a:endParaRPr lang="en-IN"/>
            </a:p>
          </p:txBody>
        </p:sp>
      </p:grpSp>
      <p:grpSp>
        <p:nvGrpSpPr>
          <p:cNvPr id="70" name="Group 69">
            <a:extLst>
              <a:ext uri="{FF2B5EF4-FFF2-40B4-BE49-F238E27FC236}">
                <a16:creationId xmlns:a16="http://schemas.microsoft.com/office/drawing/2014/main" id="{64C66726-CA13-F70E-6648-6F3DE90A4EE4}"/>
              </a:ext>
            </a:extLst>
          </p:cNvPr>
          <p:cNvGrpSpPr/>
          <p:nvPr/>
        </p:nvGrpSpPr>
        <p:grpSpPr>
          <a:xfrm rot="8174617">
            <a:off x="-2050581" y="5958660"/>
            <a:ext cx="1798369" cy="1798679"/>
            <a:chOff x="4215957" y="2276829"/>
            <a:chExt cx="1798369" cy="1798679"/>
          </a:xfrm>
        </p:grpSpPr>
        <p:grpSp>
          <p:nvGrpSpPr>
            <p:cNvPr id="9" name="Group 8">
              <a:extLst>
                <a:ext uri="{FF2B5EF4-FFF2-40B4-BE49-F238E27FC236}">
                  <a16:creationId xmlns:a16="http://schemas.microsoft.com/office/drawing/2014/main" id="{B49A921B-9731-9F4F-59D1-CC9468A6BC5A}"/>
                </a:ext>
              </a:extLst>
            </p:cNvPr>
            <p:cNvGrpSpPr/>
            <p:nvPr/>
          </p:nvGrpSpPr>
          <p:grpSpPr>
            <a:xfrm>
              <a:off x="4215957" y="2276829"/>
              <a:ext cx="1798369" cy="1798679"/>
              <a:chOff x="4215957" y="2276829"/>
              <a:chExt cx="1798369" cy="1798679"/>
            </a:xfrm>
          </p:grpSpPr>
          <p:sp>
            <p:nvSpPr>
              <p:cNvPr id="42" name="Freeform: Shape 41">
                <a:extLst>
                  <a:ext uri="{FF2B5EF4-FFF2-40B4-BE49-F238E27FC236}">
                    <a16:creationId xmlns:a16="http://schemas.microsoft.com/office/drawing/2014/main" id="{D4006D88-8BD7-ED55-6BC4-4A4CB77CE929}"/>
                  </a:ext>
                </a:extLst>
              </p:cNvPr>
              <p:cNvSpPr/>
              <p:nvPr/>
            </p:nvSpPr>
            <p:spPr>
              <a:xfrm>
                <a:off x="5095733" y="2276829"/>
                <a:ext cx="918593" cy="872632"/>
              </a:xfrm>
              <a:custGeom>
                <a:avLst/>
                <a:gdLst>
                  <a:gd name="connsiteX0" fmla="*/ 19564 w 918593"/>
                  <a:gd name="connsiteY0" fmla="*/ 210084 h 872632"/>
                  <a:gd name="connsiteX1" fmla="*/ 702920 w 918593"/>
                  <a:gd name="connsiteY1" fmla="*/ 809902 h 872632"/>
                  <a:gd name="connsiteX2" fmla="*/ 805244 w 918593"/>
                  <a:gd name="connsiteY2" fmla="*/ 849342 h 872632"/>
                  <a:gd name="connsiteX3" fmla="*/ 918594 w 918593"/>
                  <a:gd name="connsiteY3" fmla="*/ 872633 h 872632"/>
                  <a:gd name="connsiteX4" fmla="*/ 19720 w 918593"/>
                  <a:gd name="connsiteY4" fmla="*/ 0 h 872632"/>
                  <a:gd name="connsiteX5" fmla="*/ 0 w 918593"/>
                  <a:gd name="connsiteY5" fmla="*/ 155 h 872632"/>
                  <a:gd name="connsiteX6" fmla="*/ 19564 w 918593"/>
                  <a:gd name="connsiteY6" fmla="*/ 210084 h 8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593" h="872632">
                    <a:moveTo>
                      <a:pt x="19564" y="210084"/>
                    </a:moveTo>
                    <a:cubicBezTo>
                      <a:pt x="369860" y="210084"/>
                      <a:pt x="658978" y="471563"/>
                      <a:pt x="702920" y="809902"/>
                    </a:cubicBezTo>
                    <a:cubicBezTo>
                      <a:pt x="723105" y="820151"/>
                      <a:pt x="763165" y="836920"/>
                      <a:pt x="805244" y="849342"/>
                    </a:cubicBezTo>
                    <a:cubicBezTo>
                      <a:pt x="851205" y="862851"/>
                      <a:pt x="899185" y="871391"/>
                      <a:pt x="918594" y="872633"/>
                    </a:cubicBezTo>
                    <a:cubicBezTo>
                      <a:pt x="904464" y="388337"/>
                      <a:pt x="507431" y="0"/>
                      <a:pt x="19720" y="0"/>
                    </a:cubicBezTo>
                    <a:cubicBezTo>
                      <a:pt x="13198" y="0"/>
                      <a:pt x="6521" y="0"/>
                      <a:pt x="0" y="155"/>
                    </a:cubicBezTo>
                    <a:cubicBezTo>
                      <a:pt x="11645" y="46737"/>
                      <a:pt x="22204" y="140522"/>
                      <a:pt x="19564" y="210084"/>
                    </a:cubicBezTo>
                    <a:close/>
                  </a:path>
                </a:pathLst>
              </a:custGeom>
              <a:gradFill>
                <a:gsLst>
                  <a:gs pos="0">
                    <a:srgbClr val="E94E1B"/>
                  </a:gs>
                  <a:gs pos="7610">
                    <a:srgbClr val="EB5F18"/>
                  </a:gs>
                  <a:gs pos="24710">
                    <a:srgbClr val="EF7C09"/>
                  </a:gs>
                  <a:gs pos="39010">
                    <a:srgbClr val="F28C00"/>
                  </a:gs>
                  <a:gs pos="48690">
                    <a:srgbClr val="F39200"/>
                  </a:gs>
                  <a:gs pos="96340">
                    <a:srgbClr val="FFDE00"/>
                  </a:gs>
                </a:gsLst>
                <a:lin ang="14361872" scaled="1"/>
              </a:gradFill>
              <a:ln w="15511"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24D9A5DF-E3E9-12E6-391F-6F03F45559E2}"/>
                  </a:ext>
                </a:extLst>
              </p:cNvPr>
              <p:cNvSpPr/>
              <p:nvPr/>
            </p:nvSpPr>
            <p:spPr>
              <a:xfrm>
                <a:off x="4215957" y="2306331"/>
                <a:ext cx="1779580" cy="1769177"/>
              </a:xfrm>
              <a:custGeom>
                <a:avLst/>
                <a:gdLst>
                  <a:gd name="connsiteX0" fmla="*/ 1575087 w 1779580"/>
                  <a:gd name="connsiteY0" fmla="*/ 1004925 h 1769177"/>
                  <a:gd name="connsiteX1" fmla="*/ 899185 w 1779580"/>
                  <a:gd name="connsiteY1" fmla="*/ 1559249 h 1769177"/>
                  <a:gd name="connsiteX2" fmla="*/ 209929 w 1779580"/>
                  <a:gd name="connsiteY2" fmla="*/ 869993 h 1769177"/>
                  <a:gd name="connsiteX3" fmla="*/ 687082 w 1779580"/>
                  <a:gd name="connsiteY3" fmla="*/ 213966 h 1769177"/>
                  <a:gd name="connsiteX4" fmla="*/ 670934 w 1779580"/>
                  <a:gd name="connsiteY4" fmla="*/ 0 h 1769177"/>
                  <a:gd name="connsiteX5" fmla="*/ 0 w 1779580"/>
                  <a:gd name="connsiteY5" fmla="*/ 869838 h 1769177"/>
                  <a:gd name="connsiteX6" fmla="*/ 899340 w 1779580"/>
                  <a:gd name="connsiteY6" fmla="*/ 1769177 h 1769177"/>
                  <a:gd name="connsiteX7" fmla="*/ 1779581 w 1779580"/>
                  <a:gd name="connsiteY7" fmla="*/ 1052439 h 1769177"/>
                  <a:gd name="connsiteX8" fmla="*/ 1681604 w 1779580"/>
                  <a:gd name="connsiteY8" fmla="*/ 1035980 h 1769177"/>
                  <a:gd name="connsiteX9" fmla="*/ 1575087 w 1779580"/>
                  <a:gd name="connsiteY9" fmla="*/ 1004925 h 17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9580" h="1769177">
                    <a:moveTo>
                      <a:pt x="1575087" y="1004925"/>
                    </a:moveTo>
                    <a:cubicBezTo>
                      <a:pt x="1512357" y="1320905"/>
                      <a:pt x="1233642" y="1559249"/>
                      <a:pt x="899185" y="1559249"/>
                    </a:cubicBezTo>
                    <a:cubicBezTo>
                      <a:pt x="518456" y="1559249"/>
                      <a:pt x="209929" y="1250566"/>
                      <a:pt x="209929" y="869993"/>
                    </a:cubicBezTo>
                    <a:cubicBezTo>
                      <a:pt x="209929" y="563329"/>
                      <a:pt x="410231" y="303558"/>
                      <a:pt x="687082" y="213966"/>
                    </a:cubicBezTo>
                    <a:cubicBezTo>
                      <a:pt x="689256" y="165521"/>
                      <a:pt x="693293" y="103722"/>
                      <a:pt x="670934" y="0"/>
                    </a:cubicBezTo>
                    <a:cubicBezTo>
                      <a:pt x="284925" y="101083"/>
                      <a:pt x="0" y="452154"/>
                      <a:pt x="0" y="869838"/>
                    </a:cubicBezTo>
                    <a:cubicBezTo>
                      <a:pt x="0" y="1366555"/>
                      <a:pt x="402622" y="1769177"/>
                      <a:pt x="899340" y="1769177"/>
                    </a:cubicBezTo>
                    <a:cubicBezTo>
                      <a:pt x="1333327" y="1769177"/>
                      <a:pt x="1695268" y="1461582"/>
                      <a:pt x="1779581" y="1052439"/>
                    </a:cubicBezTo>
                    <a:cubicBezTo>
                      <a:pt x="1764985" y="1050575"/>
                      <a:pt x="1723993" y="1045607"/>
                      <a:pt x="1681604" y="1035980"/>
                    </a:cubicBezTo>
                    <a:cubicBezTo>
                      <a:pt x="1639370" y="1026353"/>
                      <a:pt x="1595893" y="1011757"/>
                      <a:pt x="1575087" y="1004925"/>
                    </a:cubicBezTo>
                    <a:close/>
                  </a:path>
                </a:pathLst>
              </a:custGeom>
              <a:gradFill>
                <a:gsLst>
                  <a:gs pos="0">
                    <a:srgbClr val="E94E1B"/>
                  </a:gs>
                  <a:gs pos="7610">
                    <a:srgbClr val="EB5F18"/>
                  </a:gs>
                  <a:gs pos="24710">
                    <a:srgbClr val="EF7C09"/>
                  </a:gs>
                  <a:gs pos="39010">
                    <a:srgbClr val="F28C00"/>
                  </a:gs>
                  <a:gs pos="48690">
                    <a:srgbClr val="F39200"/>
                  </a:gs>
                  <a:gs pos="96340">
                    <a:srgbClr val="FFDE00"/>
                  </a:gs>
                </a:gsLst>
                <a:lin ang="14361872" scaled="1"/>
              </a:gradFill>
              <a:ln w="15511" cap="flat">
                <a:noFill/>
                <a:prstDash val="solid"/>
                <a:miter/>
              </a:ln>
            </p:spPr>
            <p:txBody>
              <a:bodyPr rtlCol="0" anchor="ctr"/>
              <a:lstStyle/>
              <a:p>
                <a:endParaRPr lang="en-IN"/>
              </a:p>
            </p:txBody>
          </p:sp>
        </p:grpSp>
        <p:grpSp>
          <p:nvGrpSpPr>
            <p:cNvPr id="46" name="Graphic 8">
              <a:extLst>
                <a:ext uri="{FF2B5EF4-FFF2-40B4-BE49-F238E27FC236}">
                  <a16:creationId xmlns:a16="http://schemas.microsoft.com/office/drawing/2014/main" id="{1E6467ED-F869-C3E6-F357-0862A5F339C2}"/>
                </a:ext>
              </a:extLst>
            </p:cNvPr>
            <p:cNvGrpSpPr/>
            <p:nvPr/>
          </p:nvGrpSpPr>
          <p:grpSpPr>
            <a:xfrm>
              <a:off x="4634701" y="2725723"/>
              <a:ext cx="1056000" cy="795617"/>
              <a:chOff x="4634701" y="2725723"/>
              <a:chExt cx="1056000" cy="795617"/>
            </a:xfrm>
          </p:grpSpPr>
          <p:sp>
            <p:nvSpPr>
              <p:cNvPr id="47" name="Freeform: Shape 46">
                <a:extLst>
                  <a:ext uri="{FF2B5EF4-FFF2-40B4-BE49-F238E27FC236}">
                    <a16:creationId xmlns:a16="http://schemas.microsoft.com/office/drawing/2014/main" id="{C3E8AD74-09B3-B388-3517-534AA1C6D2DF}"/>
                  </a:ext>
                </a:extLst>
              </p:cNvPr>
              <p:cNvSpPr/>
              <p:nvPr/>
            </p:nvSpPr>
            <p:spPr>
              <a:xfrm>
                <a:off x="4649296" y="2749945"/>
                <a:ext cx="1041405" cy="771394"/>
              </a:xfrm>
              <a:custGeom>
                <a:avLst/>
                <a:gdLst>
                  <a:gd name="connsiteX0" fmla="*/ 1037404 w 1041405"/>
                  <a:gd name="connsiteY0" fmla="*/ 679163 h 771394"/>
                  <a:gd name="connsiteX1" fmla="*/ 1031815 w 1041405"/>
                  <a:gd name="connsiteY1" fmla="*/ 635376 h 771394"/>
                  <a:gd name="connsiteX2" fmla="*/ 983835 w 1041405"/>
                  <a:gd name="connsiteY2" fmla="*/ 615967 h 771394"/>
                  <a:gd name="connsiteX3" fmla="*/ 975295 w 1041405"/>
                  <a:gd name="connsiteY3" fmla="*/ 616588 h 771394"/>
                  <a:gd name="connsiteX4" fmla="*/ 913807 w 1041405"/>
                  <a:gd name="connsiteY4" fmla="*/ 595160 h 771394"/>
                  <a:gd name="connsiteX5" fmla="*/ 910081 w 1041405"/>
                  <a:gd name="connsiteY5" fmla="*/ 588794 h 771394"/>
                  <a:gd name="connsiteX6" fmla="*/ 869865 w 1041405"/>
                  <a:gd name="connsiteY6" fmla="*/ 564572 h 771394"/>
                  <a:gd name="connsiteX7" fmla="*/ 869865 w 1041405"/>
                  <a:gd name="connsiteY7" fmla="*/ 564572 h 771394"/>
                  <a:gd name="connsiteX8" fmla="*/ 854959 w 1041405"/>
                  <a:gd name="connsiteY8" fmla="*/ 565659 h 771394"/>
                  <a:gd name="connsiteX9" fmla="*/ 839587 w 1041405"/>
                  <a:gd name="connsiteY9" fmla="*/ 565348 h 771394"/>
                  <a:gd name="connsiteX10" fmla="*/ 806824 w 1041405"/>
                  <a:gd name="connsiteY10" fmla="*/ 521561 h 771394"/>
                  <a:gd name="connsiteX11" fmla="*/ 781515 w 1041405"/>
                  <a:gd name="connsiteY11" fmla="*/ 472495 h 771394"/>
                  <a:gd name="connsiteX12" fmla="*/ 773130 w 1041405"/>
                  <a:gd name="connsiteY12" fmla="*/ 433211 h 771394"/>
                  <a:gd name="connsiteX13" fmla="*/ 781825 w 1041405"/>
                  <a:gd name="connsiteY13" fmla="*/ 431969 h 771394"/>
                  <a:gd name="connsiteX14" fmla="*/ 785863 w 1041405"/>
                  <a:gd name="connsiteY14" fmla="*/ 433211 h 771394"/>
                  <a:gd name="connsiteX15" fmla="*/ 801545 w 1041405"/>
                  <a:gd name="connsiteY15" fmla="*/ 438956 h 771394"/>
                  <a:gd name="connsiteX16" fmla="*/ 801856 w 1041405"/>
                  <a:gd name="connsiteY16" fmla="*/ 438956 h 771394"/>
                  <a:gd name="connsiteX17" fmla="*/ 811638 w 1041405"/>
                  <a:gd name="connsiteY17" fmla="*/ 436937 h 771394"/>
                  <a:gd name="connsiteX18" fmla="*/ 813346 w 1041405"/>
                  <a:gd name="connsiteY18" fmla="*/ 441906 h 771394"/>
                  <a:gd name="connsiteX19" fmla="*/ 815675 w 1041405"/>
                  <a:gd name="connsiteY19" fmla="*/ 449825 h 771394"/>
                  <a:gd name="connsiteX20" fmla="*/ 853406 w 1041405"/>
                  <a:gd name="connsiteY20" fmla="*/ 510537 h 771394"/>
                  <a:gd name="connsiteX21" fmla="*/ 880268 w 1041405"/>
                  <a:gd name="connsiteY21" fmla="*/ 521095 h 771394"/>
                  <a:gd name="connsiteX22" fmla="*/ 889274 w 1041405"/>
                  <a:gd name="connsiteY22" fmla="*/ 523580 h 771394"/>
                  <a:gd name="connsiteX23" fmla="*/ 905888 w 1041405"/>
                  <a:gd name="connsiteY23" fmla="*/ 547802 h 771394"/>
                  <a:gd name="connsiteX24" fmla="*/ 935390 w 1041405"/>
                  <a:gd name="connsiteY24" fmla="*/ 535070 h 771394"/>
                  <a:gd name="connsiteX25" fmla="*/ 935545 w 1041405"/>
                  <a:gd name="connsiteY25" fmla="*/ 534604 h 771394"/>
                  <a:gd name="connsiteX26" fmla="*/ 973432 w 1041405"/>
                  <a:gd name="connsiteY26" fmla="*/ 535536 h 771394"/>
                  <a:gd name="connsiteX27" fmla="*/ 990046 w 1041405"/>
                  <a:gd name="connsiteY27" fmla="*/ 523890 h 771394"/>
                  <a:gd name="connsiteX28" fmla="*/ 996878 w 1041405"/>
                  <a:gd name="connsiteY28" fmla="*/ 517058 h 771394"/>
                  <a:gd name="connsiteX29" fmla="*/ 1026380 w 1041405"/>
                  <a:gd name="connsiteY29" fmla="*/ 489885 h 771394"/>
                  <a:gd name="connsiteX30" fmla="*/ 1020169 w 1041405"/>
                  <a:gd name="connsiteY30" fmla="*/ 457744 h 771394"/>
                  <a:gd name="connsiteX31" fmla="*/ 1006816 w 1041405"/>
                  <a:gd name="connsiteY31" fmla="*/ 452930 h 771394"/>
                  <a:gd name="connsiteX32" fmla="*/ 1002313 w 1041405"/>
                  <a:gd name="connsiteY32" fmla="*/ 435385 h 771394"/>
                  <a:gd name="connsiteX33" fmla="*/ 976693 w 1041405"/>
                  <a:gd name="connsiteY33" fmla="*/ 426068 h 771394"/>
                  <a:gd name="connsiteX34" fmla="*/ 976227 w 1041405"/>
                  <a:gd name="connsiteY34" fmla="*/ 424826 h 771394"/>
                  <a:gd name="connsiteX35" fmla="*/ 966755 w 1041405"/>
                  <a:gd name="connsiteY35" fmla="*/ 414889 h 771394"/>
                  <a:gd name="connsiteX36" fmla="*/ 966445 w 1041405"/>
                  <a:gd name="connsiteY36" fmla="*/ 414733 h 771394"/>
                  <a:gd name="connsiteX37" fmla="*/ 963805 w 1041405"/>
                  <a:gd name="connsiteY37" fmla="*/ 413491 h 771394"/>
                  <a:gd name="connsiteX38" fmla="*/ 960855 w 1041405"/>
                  <a:gd name="connsiteY38" fmla="*/ 412404 h 771394"/>
                  <a:gd name="connsiteX39" fmla="*/ 959923 w 1041405"/>
                  <a:gd name="connsiteY39" fmla="*/ 412094 h 771394"/>
                  <a:gd name="connsiteX40" fmla="*/ 955420 w 1041405"/>
                  <a:gd name="connsiteY40" fmla="*/ 411473 h 771394"/>
                  <a:gd name="connsiteX41" fmla="*/ 954955 w 1041405"/>
                  <a:gd name="connsiteY41" fmla="*/ 411473 h 771394"/>
                  <a:gd name="connsiteX42" fmla="*/ 950762 w 1041405"/>
                  <a:gd name="connsiteY42" fmla="*/ 411628 h 771394"/>
                  <a:gd name="connsiteX43" fmla="*/ 949675 w 1041405"/>
                  <a:gd name="connsiteY43" fmla="*/ 411783 h 771394"/>
                  <a:gd name="connsiteX44" fmla="*/ 946570 w 1041405"/>
                  <a:gd name="connsiteY44" fmla="*/ 412560 h 771394"/>
                  <a:gd name="connsiteX45" fmla="*/ 944551 w 1041405"/>
                  <a:gd name="connsiteY45" fmla="*/ 413181 h 771394"/>
                  <a:gd name="connsiteX46" fmla="*/ 944086 w 1041405"/>
                  <a:gd name="connsiteY46" fmla="*/ 413336 h 771394"/>
                  <a:gd name="connsiteX47" fmla="*/ 934769 w 1041405"/>
                  <a:gd name="connsiteY47" fmla="*/ 414733 h 771394"/>
                  <a:gd name="connsiteX48" fmla="*/ 897193 w 1041405"/>
                  <a:gd name="connsiteY48" fmla="*/ 382747 h 771394"/>
                  <a:gd name="connsiteX49" fmla="*/ 848748 w 1041405"/>
                  <a:gd name="connsiteY49" fmla="*/ 334768 h 771394"/>
                  <a:gd name="connsiteX50" fmla="*/ 758534 w 1041405"/>
                  <a:gd name="connsiteY50" fmla="*/ 340979 h 771394"/>
                  <a:gd name="connsiteX51" fmla="*/ 747044 w 1041405"/>
                  <a:gd name="connsiteY51" fmla="*/ 349674 h 771394"/>
                  <a:gd name="connsiteX52" fmla="*/ 723132 w 1041405"/>
                  <a:gd name="connsiteY52" fmla="*/ 362096 h 771394"/>
                  <a:gd name="connsiteX53" fmla="*/ 714127 w 1041405"/>
                  <a:gd name="connsiteY53" fmla="*/ 357282 h 771394"/>
                  <a:gd name="connsiteX54" fmla="*/ 709468 w 1041405"/>
                  <a:gd name="connsiteY54" fmla="*/ 354798 h 771394"/>
                  <a:gd name="connsiteX55" fmla="*/ 663663 w 1041405"/>
                  <a:gd name="connsiteY55" fmla="*/ 342221 h 771394"/>
                  <a:gd name="connsiteX56" fmla="*/ 660557 w 1041405"/>
                  <a:gd name="connsiteY56" fmla="*/ 307751 h 771394"/>
                  <a:gd name="connsiteX57" fmla="*/ 657607 w 1041405"/>
                  <a:gd name="connsiteY57" fmla="*/ 297968 h 771394"/>
                  <a:gd name="connsiteX58" fmla="*/ 615528 w 1041405"/>
                  <a:gd name="connsiteY58" fmla="*/ 166297 h 771394"/>
                  <a:gd name="connsiteX59" fmla="*/ 556525 w 1041405"/>
                  <a:gd name="connsiteY59" fmla="*/ 113970 h 771394"/>
                  <a:gd name="connsiteX60" fmla="*/ 558854 w 1041405"/>
                  <a:gd name="connsiteY60" fmla="*/ 103256 h 771394"/>
                  <a:gd name="connsiteX61" fmla="*/ 563201 w 1041405"/>
                  <a:gd name="connsiteY61" fmla="*/ 73289 h 771394"/>
                  <a:gd name="connsiteX62" fmla="*/ 476870 w 1041405"/>
                  <a:gd name="connsiteY62" fmla="*/ 0 h 771394"/>
                  <a:gd name="connsiteX63" fmla="*/ 460566 w 1041405"/>
                  <a:gd name="connsiteY63" fmla="*/ 1242 h 771394"/>
                  <a:gd name="connsiteX64" fmla="*/ 386346 w 1041405"/>
                  <a:gd name="connsiteY64" fmla="*/ 84624 h 771394"/>
                  <a:gd name="connsiteX65" fmla="*/ 391314 w 1041405"/>
                  <a:gd name="connsiteY65" fmla="*/ 103567 h 771394"/>
                  <a:gd name="connsiteX66" fmla="*/ 393333 w 1041405"/>
                  <a:gd name="connsiteY66" fmla="*/ 105741 h 771394"/>
                  <a:gd name="connsiteX67" fmla="*/ 395041 w 1041405"/>
                  <a:gd name="connsiteY67" fmla="*/ 114747 h 771394"/>
                  <a:gd name="connsiteX68" fmla="*/ 461964 w 1041405"/>
                  <a:gd name="connsiteY68" fmla="*/ 174216 h 771394"/>
                  <a:gd name="connsiteX69" fmla="*/ 461498 w 1041405"/>
                  <a:gd name="connsiteY69" fmla="*/ 176700 h 771394"/>
                  <a:gd name="connsiteX70" fmla="*/ 453268 w 1041405"/>
                  <a:gd name="connsiteY70" fmla="*/ 183377 h 771394"/>
                  <a:gd name="connsiteX71" fmla="*/ 387588 w 1041405"/>
                  <a:gd name="connsiteY71" fmla="*/ 154341 h 771394"/>
                  <a:gd name="connsiteX72" fmla="*/ 323926 w 1041405"/>
                  <a:gd name="connsiteY72" fmla="*/ 171887 h 771394"/>
                  <a:gd name="connsiteX73" fmla="*/ 320976 w 1041405"/>
                  <a:gd name="connsiteY73" fmla="*/ 177943 h 771394"/>
                  <a:gd name="connsiteX74" fmla="*/ 318181 w 1041405"/>
                  <a:gd name="connsiteY74" fmla="*/ 176390 h 771394"/>
                  <a:gd name="connsiteX75" fmla="*/ 316628 w 1041405"/>
                  <a:gd name="connsiteY75" fmla="*/ 175613 h 771394"/>
                  <a:gd name="connsiteX76" fmla="*/ 315076 w 1041405"/>
                  <a:gd name="connsiteY76" fmla="*/ 173129 h 771394"/>
                  <a:gd name="connsiteX77" fmla="*/ 297685 w 1041405"/>
                  <a:gd name="connsiteY77" fmla="*/ 158223 h 771394"/>
                  <a:gd name="connsiteX78" fmla="*/ 290387 w 1041405"/>
                  <a:gd name="connsiteY78" fmla="*/ 147354 h 771394"/>
                  <a:gd name="connsiteX79" fmla="*/ 269891 w 1041405"/>
                  <a:gd name="connsiteY79" fmla="*/ 134932 h 771394"/>
                  <a:gd name="connsiteX80" fmla="*/ 266475 w 1041405"/>
                  <a:gd name="connsiteY80" fmla="*/ 133379 h 771394"/>
                  <a:gd name="connsiteX81" fmla="*/ 264146 w 1041405"/>
                  <a:gd name="connsiteY81" fmla="*/ 132137 h 771394"/>
                  <a:gd name="connsiteX82" fmla="*/ 258401 w 1041405"/>
                  <a:gd name="connsiteY82" fmla="*/ 127634 h 771394"/>
                  <a:gd name="connsiteX83" fmla="*/ 223620 w 1041405"/>
                  <a:gd name="connsiteY83" fmla="*/ 120492 h 771394"/>
                  <a:gd name="connsiteX84" fmla="*/ 221136 w 1041405"/>
                  <a:gd name="connsiteY84" fmla="*/ 120492 h 771394"/>
                  <a:gd name="connsiteX85" fmla="*/ 214148 w 1041405"/>
                  <a:gd name="connsiteY85" fmla="*/ 120802 h 771394"/>
                  <a:gd name="connsiteX86" fmla="*/ 208093 w 1041405"/>
                  <a:gd name="connsiteY86" fmla="*/ 120957 h 771394"/>
                  <a:gd name="connsiteX87" fmla="*/ 200018 w 1041405"/>
                  <a:gd name="connsiteY87" fmla="*/ 119715 h 771394"/>
                  <a:gd name="connsiteX88" fmla="*/ 180299 w 1041405"/>
                  <a:gd name="connsiteY88" fmla="*/ 115523 h 771394"/>
                  <a:gd name="connsiteX89" fmla="*/ 164616 w 1041405"/>
                  <a:gd name="connsiteY89" fmla="*/ 95648 h 771394"/>
                  <a:gd name="connsiteX90" fmla="*/ 123624 w 1041405"/>
                  <a:gd name="connsiteY90" fmla="*/ 71270 h 771394"/>
                  <a:gd name="connsiteX91" fmla="*/ 116171 w 1041405"/>
                  <a:gd name="connsiteY91" fmla="*/ 72512 h 771394"/>
                  <a:gd name="connsiteX92" fmla="*/ 101420 w 1041405"/>
                  <a:gd name="connsiteY92" fmla="*/ 110088 h 771394"/>
                  <a:gd name="connsiteX93" fmla="*/ 89464 w 1041405"/>
                  <a:gd name="connsiteY93" fmla="*/ 135243 h 771394"/>
                  <a:gd name="connsiteX94" fmla="*/ 83875 w 1041405"/>
                  <a:gd name="connsiteY94" fmla="*/ 143627 h 771394"/>
                  <a:gd name="connsiteX95" fmla="*/ 80303 w 1041405"/>
                  <a:gd name="connsiteY95" fmla="*/ 155273 h 771394"/>
                  <a:gd name="connsiteX96" fmla="*/ 55615 w 1041405"/>
                  <a:gd name="connsiteY96" fmla="*/ 194246 h 771394"/>
                  <a:gd name="connsiteX97" fmla="*/ 55770 w 1041405"/>
                  <a:gd name="connsiteY97" fmla="*/ 197817 h 771394"/>
                  <a:gd name="connsiteX98" fmla="*/ 27 w 1041405"/>
                  <a:gd name="connsiteY98" fmla="*/ 303713 h 771394"/>
                  <a:gd name="connsiteX99" fmla="*/ 10430 w 1041405"/>
                  <a:gd name="connsiteY99" fmla="*/ 330576 h 771394"/>
                  <a:gd name="connsiteX100" fmla="*/ 16020 w 1041405"/>
                  <a:gd name="connsiteY100" fmla="*/ 345016 h 771394"/>
                  <a:gd name="connsiteX101" fmla="*/ 75179 w 1041405"/>
                  <a:gd name="connsiteY101" fmla="*/ 363183 h 771394"/>
                  <a:gd name="connsiteX102" fmla="*/ 107010 w 1041405"/>
                  <a:gd name="connsiteY102" fmla="*/ 348743 h 771394"/>
                  <a:gd name="connsiteX103" fmla="*/ 112445 w 1041405"/>
                  <a:gd name="connsiteY103" fmla="*/ 335855 h 771394"/>
                  <a:gd name="connsiteX104" fmla="*/ 159182 w 1041405"/>
                  <a:gd name="connsiteY104" fmla="*/ 308216 h 771394"/>
                  <a:gd name="connsiteX105" fmla="*/ 160890 w 1041405"/>
                  <a:gd name="connsiteY105" fmla="*/ 308216 h 771394"/>
                  <a:gd name="connsiteX106" fmla="*/ 183094 w 1041405"/>
                  <a:gd name="connsiteY106" fmla="*/ 303713 h 771394"/>
                  <a:gd name="connsiteX107" fmla="*/ 192100 w 1041405"/>
                  <a:gd name="connsiteY107" fmla="*/ 340979 h 771394"/>
                  <a:gd name="connsiteX108" fmla="*/ 200174 w 1041405"/>
                  <a:gd name="connsiteY108" fmla="*/ 375294 h 771394"/>
                  <a:gd name="connsiteX109" fmla="*/ 169275 w 1041405"/>
                  <a:gd name="connsiteY109" fmla="*/ 375449 h 771394"/>
                  <a:gd name="connsiteX110" fmla="*/ 130146 w 1041405"/>
                  <a:gd name="connsiteY110" fmla="*/ 398585 h 771394"/>
                  <a:gd name="connsiteX111" fmla="*/ 128282 w 1041405"/>
                  <a:gd name="connsiteY111" fmla="*/ 487556 h 771394"/>
                  <a:gd name="connsiteX112" fmla="*/ 164772 w 1041405"/>
                  <a:gd name="connsiteY112" fmla="*/ 584757 h 771394"/>
                  <a:gd name="connsiteX113" fmla="*/ 170206 w 1041405"/>
                  <a:gd name="connsiteY113" fmla="*/ 595781 h 771394"/>
                  <a:gd name="connsiteX114" fmla="*/ 195050 w 1041405"/>
                  <a:gd name="connsiteY114" fmla="*/ 639879 h 771394"/>
                  <a:gd name="connsiteX115" fmla="*/ 208869 w 1041405"/>
                  <a:gd name="connsiteY115" fmla="*/ 654940 h 771394"/>
                  <a:gd name="connsiteX116" fmla="*/ 218496 w 1041405"/>
                  <a:gd name="connsiteY116" fmla="*/ 668760 h 771394"/>
                  <a:gd name="connsiteX117" fmla="*/ 225483 w 1041405"/>
                  <a:gd name="connsiteY117" fmla="*/ 678852 h 771394"/>
                  <a:gd name="connsiteX118" fmla="*/ 299859 w 1041405"/>
                  <a:gd name="connsiteY118" fmla="*/ 740806 h 771394"/>
                  <a:gd name="connsiteX119" fmla="*/ 309175 w 1041405"/>
                  <a:gd name="connsiteY119" fmla="*/ 739875 h 771394"/>
                  <a:gd name="connsiteX120" fmla="*/ 328118 w 1041405"/>
                  <a:gd name="connsiteY120" fmla="*/ 717360 h 771394"/>
                  <a:gd name="connsiteX121" fmla="*/ 328429 w 1041405"/>
                  <a:gd name="connsiteY121" fmla="*/ 708820 h 771394"/>
                  <a:gd name="connsiteX122" fmla="*/ 329826 w 1041405"/>
                  <a:gd name="connsiteY122" fmla="*/ 690808 h 771394"/>
                  <a:gd name="connsiteX123" fmla="*/ 332156 w 1041405"/>
                  <a:gd name="connsiteY123" fmla="*/ 685529 h 771394"/>
                  <a:gd name="connsiteX124" fmla="*/ 339298 w 1041405"/>
                  <a:gd name="connsiteY124" fmla="*/ 655406 h 771394"/>
                  <a:gd name="connsiteX125" fmla="*/ 299704 w 1041405"/>
                  <a:gd name="connsiteY125" fmla="*/ 619072 h 771394"/>
                  <a:gd name="connsiteX126" fmla="*/ 287903 w 1041405"/>
                  <a:gd name="connsiteY126" fmla="*/ 614569 h 771394"/>
                  <a:gd name="connsiteX127" fmla="*/ 281071 w 1041405"/>
                  <a:gd name="connsiteY127" fmla="*/ 607427 h 771394"/>
                  <a:gd name="connsiteX128" fmla="*/ 286195 w 1041405"/>
                  <a:gd name="connsiteY128" fmla="*/ 588484 h 771394"/>
                  <a:gd name="connsiteX129" fmla="*/ 285729 w 1041405"/>
                  <a:gd name="connsiteY129" fmla="*/ 583515 h 771394"/>
                  <a:gd name="connsiteX130" fmla="*/ 338988 w 1041405"/>
                  <a:gd name="connsiteY130" fmla="*/ 588328 h 771394"/>
                  <a:gd name="connsiteX131" fmla="*/ 398457 w 1041405"/>
                  <a:gd name="connsiteY131" fmla="*/ 606806 h 771394"/>
                  <a:gd name="connsiteX132" fmla="*/ 423611 w 1041405"/>
                  <a:gd name="connsiteY132" fmla="*/ 613017 h 771394"/>
                  <a:gd name="connsiteX133" fmla="*/ 507924 w 1041405"/>
                  <a:gd name="connsiteY133" fmla="*/ 625594 h 771394"/>
                  <a:gd name="connsiteX134" fmla="*/ 591306 w 1041405"/>
                  <a:gd name="connsiteY134" fmla="*/ 619072 h 771394"/>
                  <a:gd name="connsiteX135" fmla="*/ 643788 w 1041405"/>
                  <a:gd name="connsiteY135" fmla="*/ 613793 h 771394"/>
                  <a:gd name="connsiteX136" fmla="*/ 650465 w 1041405"/>
                  <a:gd name="connsiteY136" fmla="*/ 613327 h 771394"/>
                  <a:gd name="connsiteX137" fmla="*/ 697357 w 1041405"/>
                  <a:gd name="connsiteY137" fmla="*/ 643916 h 771394"/>
                  <a:gd name="connsiteX138" fmla="*/ 806824 w 1041405"/>
                  <a:gd name="connsiteY138" fmla="*/ 680716 h 771394"/>
                  <a:gd name="connsiteX139" fmla="*/ 831979 w 1041405"/>
                  <a:gd name="connsiteY139" fmla="*/ 694224 h 771394"/>
                  <a:gd name="connsiteX140" fmla="*/ 835239 w 1041405"/>
                  <a:gd name="connsiteY140" fmla="*/ 697951 h 771394"/>
                  <a:gd name="connsiteX141" fmla="*/ 866449 w 1041405"/>
                  <a:gd name="connsiteY141" fmla="*/ 728229 h 771394"/>
                  <a:gd name="connsiteX142" fmla="*/ 974053 w 1041405"/>
                  <a:gd name="connsiteY142" fmla="*/ 769687 h 771394"/>
                  <a:gd name="connsiteX143" fmla="*/ 989425 w 1041405"/>
                  <a:gd name="connsiteY143" fmla="*/ 771395 h 771394"/>
                  <a:gd name="connsiteX144" fmla="*/ 1024827 w 1041405"/>
                  <a:gd name="connsiteY144" fmla="*/ 754781 h 771394"/>
                  <a:gd name="connsiteX145" fmla="*/ 1026846 w 1041405"/>
                  <a:gd name="connsiteY145" fmla="*/ 709130 h 771394"/>
                  <a:gd name="connsiteX146" fmla="*/ 1019548 w 1041405"/>
                  <a:gd name="connsiteY146" fmla="*/ 695622 h 771394"/>
                  <a:gd name="connsiteX147" fmla="*/ 1037404 w 1041405"/>
                  <a:gd name="connsiteY147" fmla="*/ 679163 h 7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041405" h="771394">
                    <a:moveTo>
                      <a:pt x="1037404" y="679163"/>
                    </a:moveTo>
                    <a:cubicBezTo>
                      <a:pt x="1042218" y="670157"/>
                      <a:pt x="1045013" y="655251"/>
                      <a:pt x="1031815" y="635376"/>
                    </a:cubicBezTo>
                    <a:cubicBezTo>
                      <a:pt x="1020790" y="618917"/>
                      <a:pt x="1004642" y="613482"/>
                      <a:pt x="983835" y="615967"/>
                    </a:cubicBezTo>
                    <a:cubicBezTo>
                      <a:pt x="981662" y="616277"/>
                      <a:pt x="979177" y="616433"/>
                      <a:pt x="975295" y="616588"/>
                    </a:cubicBezTo>
                    <a:cubicBezTo>
                      <a:pt x="952625" y="614725"/>
                      <a:pt x="924211" y="606806"/>
                      <a:pt x="913807" y="595160"/>
                    </a:cubicBezTo>
                    <a:cubicBezTo>
                      <a:pt x="911789" y="592831"/>
                      <a:pt x="911168" y="591589"/>
                      <a:pt x="910081" y="588794"/>
                    </a:cubicBezTo>
                    <a:cubicBezTo>
                      <a:pt x="903249" y="571869"/>
                      <a:pt x="891448" y="564572"/>
                      <a:pt x="869865" y="564572"/>
                    </a:cubicBezTo>
                    <a:cubicBezTo>
                      <a:pt x="869865" y="564572"/>
                      <a:pt x="869865" y="564572"/>
                      <a:pt x="869865" y="564572"/>
                    </a:cubicBezTo>
                    <a:cubicBezTo>
                      <a:pt x="864586" y="564572"/>
                      <a:pt x="859772" y="565037"/>
                      <a:pt x="854959" y="565659"/>
                    </a:cubicBezTo>
                    <a:cubicBezTo>
                      <a:pt x="849524" y="566280"/>
                      <a:pt x="844245" y="566901"/>
                      <a:pt x="839587" y="565348"/>
                    </a:cubicBezTo>
                    <a:cubicBezTo>
                      <a:pt x="824215" y="560224"/>
                      <a:pt x="815986" y="549200"/>
                      <a:pt x="806824" y="521561"/>
                    </a:cubicBezTo>
                    <a:cubicBezTo>
                      <a:pt x="800148" y="501686"/>
                      <a:pt x="793626" y="486625"/>
                      <a:pt x="781515" y="472495"/>
                    </a:cubicBezTo>
                    <a:cubicBezTo>
                      <a:pt x="779031" y="457433"/>
                      <a:pt x="776236" y="444390"/>
                      <a:pt x="773130" y="433211"/>
                    </a:cubicBezTo>
                    <a:cubicBezTo>
                      <a:pt x="776391" y="432590"/>
                      <a:pt x="779341" y="431969"/>
                      <a:pt x="781825" y="431969"/>
                    </a:cubicBezTo>
                    <a:cubicBezTo>
                      <a:pt x="784465" y="431969"/>
                      <a:pt x="785086" y="432590"/>
                      <a:pt x="785863" y="433211"/>
                    </a:cubicBezTo>
                    <a:cubicBezTo>
                      <a:pt x="790365" y="436937"/>
                      <a:pt x="795955" y="438956"/>
                      <a:pt x="801545" y="438956"/>
                    </a:cubicBezTo>
                    <a:cubicBezTo>
                      <a:pt x="801700" y="438956"/>
                      <a:pt x="801700" y="438956"/>
                      <a:pt x="801856" y="438956"/>
                    </a:cubicBezTo>
                    <a:cubicBezTo>
                      <a:pt x="805427" y="438956"/>
                      <a:pt x="808688" y="438180"/>
                      <a:pt x="811638" y="436937"/>
                    </a:cubicBezTo>
                    <a:cubicBezTo>
                      <a:pt x="812104" y="438490"/>
                      <a:pt x="812725" y="440043"/>
                      <a:pt x="813346" y="441906"/>
                    </a:cubicBezTo>
                    <a:lnTo>
                      <a:pt x="815675" y="449825"/>
                    </a:lnTo>
                    <a:cubicBezTo>
                      <a:pt x="821731" y="470321"/>
                      <a:pt x="828563" y="493457"/>
                      <a:pt x="853406" y="510537"/>
                    </a:cubicBezTo>
                    <a:cubicBezTo>
                      <a:pt x="861946" y="516282"/>
                      <a:pt x="871728" y="518921"/>
                      <a:pt x="880268" y="521095"/>
                    </a:cubicBezTo>
                    <a:cubicBezTo>
                      <a:pt x="882908" y="521716"/>
                      <a:pt x="886479" y="522648"/>
                      <a:pt x="889274" y="523580"/>
                    </a:cubicBezTo>
                    <a:cubicBezTo>
                      <a:pt x="888653" y="534293"/>
                      <a:pt x="895485" y="544386"/>
                      <a:pt x="905888" y="547802"/>
                    </a:cubicBezTo>
                    <a:cubicBezTo>
                      <a:pt x="917534" y="551529"/>
                      <a:pt x="930111" y="546094"/>
                      <a:pt x="935390" y="535070"/>
                    </a:cubicBezTo>
                    <a:cubicBezTo>
                      <a:pt x="935390" y="534914"/>
                      <a:pt x="935545" y="534759"/>
                      <a:pt x="935545" y="534604"/>
                    </a:cubicBezTo>
                    <a:cubicBezTo>
                      <a:pt x="946570" y="537554"/>
                      <a:pt x="959613" y="538020"/>
                      <a:pt x="973432" y="535536"/>
                    </a:cubicBezTo>
                    <a:cubicBezTo>
                      <a:pt x="980419" y="534293"/>
                      <a:pt x="986475" y="529946"/>
                      <a:pt x="990046" y="523890"/>
                    </a:cubicBezTo>
                    <a:cubicBezTo>
                      <a:pt x="992841" y="522182"/>
                      <a:pt x="995170" y="519853"/>
                      <a:pt x="996878" y="517058"/>
                    </a:cubicBezTo>
                    <a:cubicBezTo>
                      <a:pt x="1010387" y="509916"/>
                      <a:pt x="1021256" y="498270"/>
                      <a:pt x="1026380" y="489885"/>
                    </a:cubicBezTo>
                    <a:cubicBezTo>
                      <a:pt x="1033057" y="479172"/>
                      <a:pt x="1030262" y="465197"/>
                      <a:pt x="1020169" y="457744"/>
                    </a:cubicBezTo>
                    <a:cubicBezTo>
                      <a:pt x="1016132" y="454794"/>
                      <a:pt x="1011474" y="453241"/>
                      <a:pt x="1006816" y="452930"/>
                    </a:cubicBezTo>
                    <a:cubicBezTo>
                      <a:pt x="1007592" y="446875"/>
                      <a:pt x="1006039" y="440664"/>
                      <a:pt x="1002313" y="435385"/>
                    </a:cubicBezTo>
                    <a:cubicBezTo>
                      <a:pt x="996568" y="427310"/>
                      <a:pt x="986164" y="423894"/>
                      <a:pt x="976693" y="426068"/>
                    </a:cubicBezTo>
                    <a:cubicBezTo>
                      <a:pt x="976537" y="425602"/>
                      <a:pt x="976537" y="425137"/>
                      <a:pt x="976227" y="424826"/>
                    </a:cubicBezTo>
                    <a:cubicBezTo>
                      <a:pt x="974208" y="420478"/>
                      <a:pt x="970792" y="417218"/>
                      <a:pt x="966755" y="414889"/>
                    </a:cubicBezTo>
                    <a:cubicBezTo>
                      <a:pt x="966600" y="414889"/>
                      <a:pt x="966600" y="414733"/>
                      <a:pt x="966445" y="414733"/>
                    </a:cubicBezTo>
                    <a:cubicBezTo>
                      <a:pt x="965668" y="414268"/>
                      <a:pt x="964737" y="413802"/>
                      <a:pt x="963805" y="413491"/>
                    </a:cubicBezTo>
                    <a:cubicBezTo>
                      <a:pt x="962873" y="413025"/>
                      <a:pt x="961942" y="412715"/>
                      <a:pt x="960855" y="412404"/>
                    </a:cubicBezTo>
                    <a:cubicBezTo>
                      <a:pt x="960544" y="412249"/>
                      <a:pt x="960234" y="412249"/>
                      <a:pt x="959923" y="412094"/>
                    </a:cubicBezTo>
                    <a:cubicBezTo>
                      <a:pt x="958526" y="411783"/>
                      <a:pt x="956973" y="411473"/>
                      <a:pt x="955420" y="411473"/>
                    </a:cubicBezTo>
                    <a:cubicBezTo>
                      <a:pt x="955265" y="411473"/>
                      <a:pt x="955110" y="411473"/>
                      <a:pt x="954955" y="411473"/>
                    </a:cubicBezTo>
                    <a:cubicBezTo>
                      <a:pt x="953557" y="411473"/>
                      <a:pt x="952160" y="411473"/>
                      <a:pt x="950762" y="411628"/>
                    </a:cubicBezTo>
                    <a:cubicBezTo>
                      <a:pt x="950296" y="411628"/>
                      <a:pt x="949986" y="411628"/>
                      <a:pt x="949675" y="411783"/>
                    </a:cubicBezTo>
                    <a:cubicBezTo>
                      <a:pt x="948588" y="411939"/>
                      <a:pt x="947657" y="412249"/>
                      <a:pt x="946570" y="412560"/>
                    </a:cubicBezTo>
                    <a:cubicBezTo>
                      <a:pt x="945949" y="412715"/>
                      <a:pt x="945172" y="413025"/>
                      <a:pt x="944551" y="413181"/>
                    </a:cubicBezTo>
                    <a:cubicBezTo>
                      <a:pt x="944396" y="413181"/>
                      <a:pt x="944241" y="413336"/>
                      <a:pt x="944086" y="413336"/>
                    </a:cubicBezTo>
                    <a:cubicBezTo>
                      <a:pt x="942067" y="414268"/>
                      <a:pt x="939117" y="414733"/>
                      <a:pt x="934769" y="414733"/>
                    </a:cubicBezTo>
                    <a:cubicBezTo>
                      <a:pt x="919087" y="413647"/>
                      <a:pt x="911012" y="403088"/>
                      <a:pt x="897193" y="382747"/>
                    </a:cubicBezTo>
                    <a:cubicBezTo>
                      <a:pt x="885392" y="365512"/>
                      <a:pt x="872039" y="345948"/>
                      <a:pt x="848748" y="334768"/>
                    </a:cubicBezTo>
                    <a:cubicBezTo>
                      <a:pt x="820023" y="320949"/>
                      <a:pt x="783689" y="323433"/>
                      <a:pt x="758534" y="340979"/>
                    </a:cubicBezTo>
                    <a:cubicBezTo>
                      <a:pt x="754497" y="343774"/>
                      <a:pt x="750771" y="346724"/>
                      <a:pt x="747044" y="349674"/>
                    </a:cubicBezTo>
                    <a:cubicBezTo>
                      <a:pt x="735865" y="358369"/>
                      <a:pt x="730430" y="362562"/>
                      <a:pt x="723132" y="362096"/>
                    </a:cubicBezTo>
                    <a:cubicBezTo>
                      <a:pt x="720182" y="360543"/>
                      <a:pt x="717232" y="358990"/>
                      <a:pt x="714127" y="357282"/>
                    </a:cubicBezTo>
                    <a:lnTo>
                      <a:pt x="709468" y="354798"/>
                    </a:lnTo>
                    <a:cubicBezTo>
                      <a:pt x="696891" y="348121"/>
                      <a:pt x="681519" y="343929"/>
                      <a:pt x="663663" y="342221"/>
                    </a:cubicBezTo>
                    <a:cubicBezTo>
                      <a:pt x="664750" y="330731"/>
                      <a:pt x="663818" y="318464"/>
                      <a:pt x="660557" y="307751"/>
                    </a:cubicBezTo>
                    <a:lnTo>
                      <a:pt x="657607" y="297968"/>
                    </a:lnTo>
                    <a:cubicBezTo>
                      <a:pt x="649688" y="271261"/>
                      <a:pt x="633385" y="215674"/>
                      <a:pt x="615528" y="166297"/>
                    </a:cubicBezTo>
                    <a:cubicBezTo>
                      <a:pt x="604349" y="135553"/>
                      <a:pt x="580126" y="118939"/>
                      <a:pt x="556525" y="113970"/>
                    </a:cubicBezTo>
                    <a:cubicBezTo>
                      <a:pt x="557612" y="110399"/>
                      <a:pt x="558233" y="106828"/>
                      <a:pt x="558854" y="103256"/>
                    </a:cubicBezTo>
                    <a:cubicBezTo>
                      <a:pt x="562580" y="94406"/>
                      <a:pt x="564754" y="84158"/>
                      <a:pt x="563201" y="73289"/>
                    </a:cubicBezTo>
                    <a:cubicBezTo>
                      <a:pt x="556990" y="29502"/>
                      <a:pt x="522209" y="0"/>
                      <a:pt x="476870" y="0"/>
                    </a:cubicBezTo>
                    <a:cubicBezTo>
                      <a:pt x="471746" y="0"/>
                      <a:pt x="466467" y="310"/>
                      <a:pt x="460566" y="1242"/>
                    </a:cubicBezTo>
                    <a:cubicBezTo>
                      <a:pt x="437275" y="5279"/>
                      <a:pt x="396749" y="21272"/>
                      <a:pt x="386346" y="84624"/>
                    </a:cubicBezTo>
                    <a:cubicBezTo>
                      <a:pt x="385259" y="91456"/>
                      <a:pt x="386967" y="98288"/>
                      <a:pt x="391314" y="103567"/>
                    </a:cubicBezTo>
                    <a:cubicBezTo>
                      <a:pt x="391936" y="104343"/>
                      <a:pt x="392712" y="104964"/>
                      <a:pt x="393333" y="105741"/>
                    </a:cubicBezTo>
                    <a:cubicBezTo>
                      <a:pt x="393954" y="108691"/>
                      <a:pt x="394109" y="111796"/>
                      <a:pt x="395041" y="114747"/>
                    </a:cubicBezTo>
                    <a:cubicBezTo>
                      <a:pt x="404047" y="145956"/>
                      <a:pt x="430598" y="168937"/>
                      <a:pt x="461964" y="174216"/>
                    </a:cubicBezTo>
                    <a:cubicBezTo>
                      <a:pt x="461808" y="174992"/>
                      <a:pt x="461653" y="175924"/>
                      <a:pt x="461498" y="176700"/>
                    </a:cubicBezTo>
                    <a:lnTo>
                      <a:pt x="453268" y="183377"/>
                    </a:lnTo>
                    <a:cubicBezTo>
                      <a:pt x="437586" y="176700"/>
                      <a:pt x="410724" y="165055"/>
                      <a:pt x="387588" y="154341"/>
                    </a:cubicBezTo>
                    <a:cubicBezTo>
                      <a:pt x="363521" y="143317"/>
                      <a:pt x="336814" y="150614"/>
                      <a:pt x="323926" y="171887"/>
                    </a:cubicBezTo>
                    <a:cubicBezTo>
                      <a:pt x="322839" y="173750"/>
                      <a:pt x="321752" y="175769"/>
                      <a:pt x="320976" y="177943"/>
                    </a:cubicBezTo>
                    <a:lnTo>
                      <a:pt x="318181" y="176390"/>
                    </a:lnTo>
                    <a:cubicBezTo>
                      <a:pt x="317715" y="176079"/>
                      <a:pt x="317094" y="175769"/>
                      <a:pt x="316628" y="175613"/>
                    </a:cubicBezTo>
                    <a:cubicBezTo>
                      <a:pt x="316163" y="174837"/>
                      <a:pt x="315697" y="173905"/>
                      <a:pt x="315076" y="173129"/>
                    </a:cubicBezTo>
                    <a:cubicBezTo>
                      <a:pt x="310262" y="166297"/>
                      <a:pt x="303741" y="161639"/>
                      <a:pt x="297685" y="158223"/>
                    </a:cubicBezTo>
                    <a:cubicBezTo>
                      <a:pt x="296288" y="153875"/>
                      <a:pt x="293803" y="150149"/>
                      <a:pt x="290387" y="147354"/>
                    </a:cubicBezTo>
                    <a:cubicBezTo>
                      <a:pt x="283866" y="140677"/>
                      <a:pt x="275636" y="137261"/>
                      <a:pt x="269891" y="134932"/>
                    </a:cubicBezTo>
                    <a:cubicBezTo>
                      <a:pt x="268649" y="134466"/>
                      <a:pt x="267407" y="134000"/>
                      <a:pt x="266475" y="133379"/>
                    </a:cubicBezTo>
                    <a:cubicBezTo>
                      <a:pt x="265854" y="133069"/>
                      <a:pt x="264922" y="132603"/>
                      <a:pt x="264146" y="132137"/>
                    </a:cubicBezTo>
                    <a:cubicBezTo>
                      <a:pt x="262438" y="130429"/>
                      <a:pt x="260575" y="128876"/>
                      <a:pt x="258401" y="127634"/>
                    </a:cubicBezTo>
                    <a:cubicBezTo>
                      <a:pt x="247998" y="121889"/>
                      <a:pt x="235576" y="120957"/>
                      <a:pt x="223620" y="120492"/>
                    </a:cubicBezTo>
                    <a:cubicBezTo>
                      <a:pt x="223309" y="120492"/>
                      <a:pt x="221446" y="120492"/>
                      <a:pt x="221136" y="120492"/>
                    </a:cubicBezTo>
                    <a:cubicBezTo>
                      <a:pt x="218962" y="120492"/>
                      <a:pt x="216633" y="120647"/>
                      <a:pt x="214148" y="120802"/>
                    </a:cubicBezTo>
                    <a:cubicBezTo>
                      <a:pt x="212596" y="120802"/>
                      <a:pt x="210888" y="120957"/>
                      <a:pt x="208093" y="120957"/>
                    </a:cubicBezTo>
                    <a:cubicBezTo>
                      <a:pt x="205453" y="120026"/>
                      <a:pt x="202503" y="119715"/>
                      <a:pt x="200018" y="119715"/>
                    </a:cubicBezTo>
                    <a:cubicBezTo>
                      <a:pt x="192565" y="118007"/>
                      <a:pt x="185733" y="116455"/>
                      <a:pt x="180299" y="115523"/>
                    </a:cubicBezTo>
                    <a:cubicBezTo>
                      <a:pt x="176728" y="108846"/>
                      <a:pt x="171448" y="101238"/>
                      <a:pt x="164616" y="95648"/>
                    </a:cubicBezTo>
                    <a:cubicBezTo>
                      <a:pt x="138841" y="75152"/>
                      <a:pt x="133562" y="71270"/>
                      <a:pt x="123624" y="71270"/>
                    </a:cubicBezTo>
                    <a:cubicBezTo>
                      <a:pt x="121140" y="71270"/>
                      <a:pt x="118500" y="71736"/>
                      <a:pt x="116171" y="72512"/>
                    </a:cubicBezTo>
                    <a:cubicBezTo>
                      <a:pt x="95830" y="79034"/>
                      <a:pt x="98936" y="99064"/>
                      <a:pt x="101420" y="110088"/>
                    </a:cubicBezTo>
                    <a:cubicBezTo>
                      <a:pt x="95675" y="115368"/>
                      <a:pt x="90241" y="123908"/>
                      <a:pt x="89464" y="135243"/>
                    </a:cubicBezTo>
                    <a:cubicBezTo>
                      <a:pt x="86980" y="138503"/>
                      <a:pt x="85427" y="141143"/>
                      <a:pt x="83875" y="143627"/>
                    </a:cubicBezTo>
                    <a:cubicBezTo>
                      <a:pt x="81545" y="147198"/>
                      <a:pt x="80459" y="151236"/>
                      <a:pt x="80303" y="155273"/>
                    </a:cubicBezTo>
                    <a:cubicBezTo>
                      <a:pt x="55460" y="181359"/>
                      <a:pt x="55460" y="186327"/>
                      <a:pt x="55615" y="194246"/>
                    </a:cubicBezTo>
                    <a:cubicBezTo>
                      <a:pt x="55615" y="195333"/>
                      <a:pt x="55615" y="196575"/>
                      <a:pt x="55770" y="197817"/>
                    </a:cubicBezTo>
                    <a:cubicBezTo>
                      <a:pt x="40398" y="218935"/>
                      <a:pt x="-1215" y="283373"/>
                      <a:pt x="27" y="303713"/>
                    </a:cubicBezTo>
                    <a:cubicBezTo>
                      <a:pt x="804" y="316601"/>
                      <a:pt x="6393" y="325296"/>
                      <a:pt x="10430" y="330576"/>
                    </a:cubicBezTo>
                    <a:cubicBezTo>
                      <a:pt x="11517" y="335234"/>
                      <a:pt x="13225" y="340358"/>
                      <a:pt x="16020" y="345016"/>
                    </a:cubicBezTo>
                    <a:cubicBezTo>
                      <a:pt x="25802" y="361475"/>
                      <a:pt x="60584" y="363183"/>
                      <a:pt x="75179" y="363183"/>
                    </a:cubicBezTo>
                    <a:cubicBezTo>
                      <a:pt x="81545" y="363183"/>
                      <a:pt x="98781" y="363183"/>
                      <a:pt x="107010" y="348743"/>
                    </a:cubicBezTo>
                    <a:cubicBezTo>
                      <a:pt x="109650" y="344084"/>
                      <a:pt x="111358" y="339737"/>
                      <a:pt x="112445" y="335855"/>
                    </a:cubicBezTo>
                    <a:cubicBezTo>
                      <a:pt x="124401" y="327004"/>
                      <a:pt x="151573" y="309769"/>
                      <a:pt x="159182" y="308216"/>
                    </a:cubicBezTo>
                    <a:cubicBezTo>
                      <a:pt x="159492" y="308216"/>
                      <a:pt x="160734" y="308216"/>
                      <a:pt x="160890" y="308216"/>
                    </a:cubicBezTo>
                    <a:cubicBezTo>
                      <a:pt x="169740" y="308216"/>
                      <a:pt x="177193" y="306353"/>
                      <a:pt x="183094" y="303713"/>
                    </a:cubicBezTo>
                    <a:cubicBezTo>
                      <a:pt x="186510" y="314582"/>
                      <a:pt x="189771" y="330265"/>
                      <a:pt x="192100" y="340979"/>
                    </a:cubicBezTo>
                    <a:cubicBezTo>
                      <a:pt x="194739" y="353556"/>
                      <a:pt x="197224" y="365357"/>
                      <a:pt x="200174" y="375294"/>
                    </a:cubicBezTo>
                    <a:cubicBezTo>
                      <a:pt x="189771" y="374207"/>
                      <a:pt x="179367" y="374052"/>
                      <a:pt x="169275" y="375449"/>
                    </a:cubicBezTo>
                    <a:cubicBezTo>
                      <a:pt x="147692" y="378400"/>
                      <a:pt x="136046" y="389735"/>
                      <a:pt x="130146" y="398585"/>
                    </a:cubicBezTo>
                    <a:cubicBezTo>
                      <a:pt x="112289" y="425292"/>
                      <a:pt x="122227" y="464265"/>
                      <a:pt x="128282" y="487556"/>
                    </a:cubicBezTo>
                    <a:cubicBezTo>
                      <a:pt x="135425" y="515350"/>
                      <a:pt x="145363" y="548734"/>
                      <a:pt x="164772" y="584757"/>
                    </a:cubicBezTo>
                    <a:cubicBezTo>
                      <a:pt x="166324" y="587707"/>
                      <a:pt x="168188" y="591589"/>
                      <a:pt x="170206" y="595781"/>
                    </a:cubicBezTo>
                    <a:cubicBezTo>
                      <a:pt x="176262" y="608514"/>
                      <a:pt x="184647" y="625904"/>
                      <a:pt x="195050" y="639879"/>
                    </a:cubicBezTo>
                    <a:cubicBezTo>
                      <a:pt x="199553" y="645935"/>
                      <a:pt x="204211" y="650903"/>
                      <a:pt x="208869" y="654940"/>
                    </a:cubicBezTo>
                    <a:cubicBezTo>
                      <a:pt x="211819" y="659598"/>
                      <a:pt x="215080" y="664101"/>
                      <a:pt x="218496" y="668760"/>
                    </a:cubicBezTo>
                    <a:cubicBezTo>
                      <a:pt x="220359" y="671399"/>
                      <a:pt x="222844" y="674971"/>
                      <a:pt x="225483" y="678852"/>
                    </a:cubicBezTo>
                    <a:cubicBezTo>
                      <a:pt x="242874" y="704938"/>
                      <a:pt x="266630" y="740806"/>
                      <a:pt x="299859" y="740806"/>
                    </a:cubicBezTo>
                    <a:cubicBezTo>
                      <a:pt x="302964" y="740806"/>
                      <a:pt x="306070" y="740496"/>
                      <a:pt x="309175" y="739875"/>
                    </a:cubicBezTo>
                    <a:cubicBezTo>
                      <a:pt x="319889" y="737545"/>
                      <a:pt x="327653" y="728384"/>
                      <a:pt x="328118" y="717360"/>
                    </a:cubicBezTo>
                    <a:cubicBezTo>
                      <a:pt x="328274" y="714565"/>
                      <a:pt x="328274" y="711615"/>
                      <a:pt x="328429" y="708820"/>
                    </a:cubicBezTo>
                    <a:cubicBezTo>
                      <a:pt x="328584" y="701833"/>
                      <a:pt x="328895" y="695156"/>
                      <a:pt x="329826" y="690808"/>
                    </a:cubicBezTo>
                    <a:cubicBezTo>
                      <a:pt x="330292" y="689256"/>
                      <a:pt x="331224" y="687392"/>
                      <a:pt x="332156" y="685529"/>
                    </a:cubicBezTo>
                    <a:cubicBezTo>
                      <a:pt x="336348" y="676523"/>
                      <a:pt x="341161" y="666431"/>
                      <a:pt x="339298" y="655406"/>
                    </a:cubicBezTo>
                    <a:cubicBezTo>
                      <a:pt x="334951" y="629320"/>
                      <a:pt x="311970" y="622644"/>
                      <a:pt x="299704" y="619072"/>
                    </a:cubicBezTo>
                    <a:cubicBezTo>
                      <a:pt x="295356" y="617830"/>
                      <a:pt x="289611" y="616122"/>
                      <a:pt x="287903" y="614569"/>
                    </a:cubicBezTo>
                    <a:cubicBezTo>
                      <a:pt x="285418" y="612396"/>
                      <a:pt x="283245" y="610067"/>
                      <a:pt x="281071" y="607427"/>
                    </a:cubicBezTo>
                    <a:cubicBezTo>
                      <a:pt x="284176" y="601682"/>
                      <a:pt x="286505" y="595471"/>
                      <a:pt x="286195" y="588484"/>
                    </a:cubicBezTo>
                    <a:cubicBezTo>
                      <a:pt x="286195" y="586776"/>
                      <a:pt x="286040" y="585068"/>
                      <a:pt x="285729" y="583515"/>
                    </a:cubicBezTo>
                    <a:cubicBezTo>
                      <a:pt x="305759" y="588328"/>
                      <a:pt x="323305" y="589881"/>
                      <a:pt x="338988" y="588328"/>
                    </a:cubicBezTo>
                    <a:cubicBezTo>
                      <a:pt x="356068" y="597334"/>
                      <a:pt x="378427" y="602303"/>
                      <a:pt x="398457" y="606806"/>
                    </a:cubicBezTo>
                    <a:cubicBezTo>
                      <a:pt x="408239" y="608980"/>
                      <a:pt x="417400" y="610998"/>
                      <a:pt x="423611" y="613017"/>
                    </a:cubicBezTo>
                    <a:cubicBezTo>
                      <a:pt x="449231" y="621401"/>
                      <a:pt x="476870" y="625594"/>
                      <a:pt x="507924" y="625594"/>
                    </a:cubicBezTo>
                    <a:cubicBezTo>
                      <a:pt x="536184" y="625594"/>
                      <a:pt x="564288" y="622333"/>
                      <a:pt x="591306" y="619072"/>
                    </a:cubicBezTo>
                    <a:cubicBezTo>
                      <a:pt x="608541" y="617054"/>
                      <a:pt x="626397" y="614880"/>
                      <a:pt x="643788" y="613793"/>
                    </a:cubicBezTo>
                    <a:cubicBezTo>
                      <a:pt x="645962" y="613638"/>
                      <a:pt x="648291" y="613482"/>
                      <a:pt x="650465" y="613327"/>
                    </a:cubicBezTo>
                    <a:cubicBezTo>
                      <a:pt x="663042" y="623575"/>
                      <a:pt x="678258" y="633357"/>
                      <a:pt x="697357" y="643916"/>
                    </a:cubicBezTo>
                    <a:cubicBezTo>
                      <a:pt x="735865" y="665188"/>
                      <a:pt x="771112" y="673418"/>
                      <a:pt x="806824" y="680716"/>
                    </a:cubicBezTo>
                    <a:cubicBezTo>
                      <a:pt x="822818" y="683976"/>
                      <a:pt x="822818" y="683976"/>
                      <a:pt x="831979" y="694224"/>
                    </a:cubicBezTo>
                    <a:lnTo>
                      <a:pt x="835239" y="697951"/>
                    </a:lnTo>
                    <a:cubicBezTo>
                      <a:pt x="844400" y="708199"/>
                      <a:pt x="854027" y="718913"/>
                      <a:pt x="866449" y="728229"/>
                    </a:cubicBezTo>
                    <a:cubicBezTo>
                      <a:pt x="899212" y="752452"/>
                      <a:pt x="939117" y="762389"/>
                      <a:pt x="974053" y="769687"/>
                    </a:cubicBezTo>
                    <a:cubicBezTo>
                      <a:pt x="979332" y="770774"/>
                      <a:pt x="984612" y="771395"/>
                      <a:pt x="989425" y="771395"/>
                    </a:cubicBezTo>
                    <a:cubicBezTo>
                      <a:pt x="1010232" y="771395"/>
                      <a:pt x="1020480" y="760992"/>
                      <a:pt x="1024827" y="754781"/>
                    </a:cubicBezTo>
                    <a:cubicBezTo>
                      <a:pt x="1033057" y="742825"/>
                      <a:pt x="1033833" y="727453"/>
                      <a:pt x="1026846" y="709130"/>
                    </a:cubicBezTo>
                    <a:cubicBezTo>
                      <a:pt x="1024827" y="703851"/>
                      <a:pt x="1022343" y="699348"/>
                      <a:pt x="1019548" y="695622"/>
                    </a:cubicBezTo>
                    <a:cubicBezTo>
                      <a:pt x="1029796" y="690808"/>
                      <a:pt x="1034920" y="683976"/>
                      <a:pt x="1037404" y="679163"/>
                    </a:cubicBezTo>
                    <a:close/>
                  </a:path>
                </a:pathLst>
              </a:custGeom>
              <a:solidFill>
                <a:srgbClr val="DADADA"/>
              </a:solidFill>
              <a:ln w="15511"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153F7977-A6C3-C8CA-2DF6-760291932D52}"/>
                  </a:ext>
                </a:extLst>
              </p:cNvPr>
              <p:cNvSpPr/>
              <p:nvPr/>
            </p:nvSpPr>
            <p:spPr>
              <a:xfrm>
                <a:off x="4634701" y="2725723"/>
                <a:ext cx="1040784" cy="771394"/>
              </a:xfrm>
              <a:custGeom>
                <a:avLst/>
                <a:gdLst>
                  <a:gd name="connsiteX0" fmla="*/ 1036783 w 1040784"/>
                  <a:gd name="connsiteY0" fmla="*/ 679163 h 771394"/>
                  <a:gd name="connsiteX1" fmla="*/ 1031194 w 1040784"/>
                  <a:gd name="connsiteY1" fmla="*/ 635376 h 771394"/>
                  <a:gd name="connsiteX2" fmla="*/ 983214 w 1040784"/>
                  <a:gd name="connsiteY2" fmla="*/ 615967 h 771394"/>
                  <a:gd name="connsiteX3" fmla="*/ 974829 w 1040784"/>
                  <a:gd name="connsiteY3" fmla="*/ 616588 h 771394"/>
                  <a:gd name="connsiteX4" fmla="*/ 913342 w 1040784"/>
                  <a:gd name="connsiteY4" fmla="*/ 595160 h 771394"/>
                  <a:gd name="connsiteX5" fmla="*/ 909615 w 1040784"/>
                  <a:gd name="connsiteY5" fmla="*/ 588794 h 771394"/>
                  <a:gd name="connsiteX6" fmla="*/ 869399 w 1040784"/>
                  <a:gd name="connsiteY6" fmla="*/ 564572 h 771394"/>
                  <a:gd name="connsiteX7" fmla="*/ 869399 w 1040784"/>
                  <a:gd name="connsiteY7" fmla="*/ 564572 h 771394"/>
                  <a:gd name="connsiteX8" fmla="*/ 854493 w 1040784"/>
                  <a:gd name="connsiteY8" fmla="*/ 565659 h 771394"/>
                  <a:gd name="connsiteX9" fmla="*/ 839121 w 1040784"/>
                  <a:gd name="connsiteY9" fmla="*/ 565348 h 771394"/>
                  <a:gd name="connsiteX10" fmla="*/ 806359 w 1040784"/>
                  <a:gd name="connsiteY10" fmla="*/ 521561 h 771394"/>
                  <a:gd name="connsiteX11" fmla="*/ 781049 w 1040784"/>
                  <a:gd name="connsiteY11" fmla="*/ 472495 h 771394"/>
                  <a:gd name="connsiteX12" fmla="*/ 772664 w 1040784"/>
                  <a:gd name="connsiteY12" fmla="*/ 433211 h 771394"/>
                  <a:gd name="connsiteX13" fmla="*/ 781360 w 1040784"/>
                  <a:gd name="connsiteY13" fmla="*/ 431969 h 771394"/>
                  <a:gd name="connsiteX14" fmla="*/ 785397 w 1040784"/>
                  <a:gd name="connsiteY14" fmla="*/ 433211 h 771394"/>
                  <a:gd name="connsiteX15" fmla="*/ 801079 w 1040784"/>
                  <a:gd name="connsiteY15" fmla="*/ 438956 h 771394"/>
                  <a:gd name="connsiteX16" fmla="*/ 801390 w 1040784"/>
                  <a:gd name="connsiteY16" fmla="*/ 438956 h 771394"/>
                  <a:gd name="connsiteX17" fmla="*/ 811172 w 1040784"/>
                  <a:gd name="connsiteY17" fmla="*/ 436937 h 771394"/>
                  <a:gd name="connsiteX18" fmla="*/ 812880 w 1040784"/>
                  <a:gd name="connsiteY18" fmla="*/ 441906 h 771394"/>
                  <a:gd name="connsiteX19" fmla="*/ 815209 w 1040784"/>
                  <a:gd name="connsiteY19" fmla="*/ 449825 h 771394"/>
                  <a:gd name="connsiteX20" fmla="*/ 852941 w 1040784"/>
                  <a:gd name="connsiteY20" fmla="*/ 510537 h 771394"/>
                  <a:gd name="connsiteX21" fmla="*/ 879803 w 1040784"/>
                  <a:gd name="connsiteY21" fmla="*/ 521095 h 771394"/>
                  <a:gd name="connsiteX22" fmla="*/ 888808 w 1040784"/>
                  <a:gd name="connsiteY22" fmla="*/ 523580 h 771394"/>
                  <a:gd name="connsiteX23" fmla="*/ 905578 w 1040784"/>
                  <a:gd name="connsiteY23" fmla="*/ 547802 h 771394"/>
                  <a:gd name="connsiteX24" fmla="*/ 935080 w 1040784"/>
                  <a:gd name="connsiteY24" fmla="*/ 535070 h 771394"/>
                  <a:gd name="connsiteX25" fmla="*/ 935235 w 1040784"/>
                  <a:gd name="connsiteY25" fmla="*/ 534604 h 771394"/>
                  <a:gd name="connsiteX26" fmla="*/ 973121 w 1040784"/>
                  <a:gd name="connsiteY26" fmla="*/ 535536 h 771394"/>
                  <a:gd name="connsiteX27" fmla="*/ 989736 w 1040784"/>
                  <a:gd name="connsiteY27" fmla="*/ 523890 h 771394"/>
                  <a:gd name="connsiteX28" fmla="*/ 996723 w 1040784"/>
                  <a:gd name="connsiteY28" fmla="*/ 517058 h 771394"/>
                  <a:gd name="connsiteX29" fmla="*/ 1026225 w 1040784"/>
                  <a:gd name="connsiteY29" fmla="*/ 489885 h 771394"/>
                  <a:gd name="connsiteX30" fmla="*/ 1020014 w 1040784"/>
                  <a:gd name="connsiteY30" fmla="*/ 457744 h 771394"/>
                  <a:gd name="connsiteX31" fmla="*/ 1006660 w 1040784"/>
                  <a:gd name="connsiteY31" fmla="*/ 452931 h 771394"/>
                  <a:gd name="connsiteX32" fmla="*/ 1002157 w 1040784"/>
                  <a:gd name="connsiteY32" fmla="*/ 435385 h 771394"/>
                  <a:gd name="connsiteX33" fmla="*/ 976537 w 1040784"/>
                  <a:gd name="connsiteY33" fmla="*/ 426068 h 771394"/>
                  <a:gd name="connsiteX34" fmla="*/ 976072 w 1040784"/>
                  <a:gd name="connsiteY34" fmla="*/ 424826 h 771394"/>
                  <a:gd name="connsiteX35" fmla="*/ 966600 w 1040784"/>
                  <a:gd name="connsiteY35" fmla="*/ 414889 h 771394"/>
                  <a:gd name="connsiteX36" fmla="*/ 966289 w 1040784"/>
                  <a:gd name="connsiteY36" fmla="*/ 414734 h 771394"/>
                  <a:gd name="connsiteX37" fmla="*/ 963650 w 1040784"/>
                  <a:gd name="connsiteY37" fmla="*/ 413491 h 771394"/>
                  <a:gd name="connsiteX38" fmla="*/ 960700 w 1040784"/>
                  <a:gd name="connsiteY38" fmla="*/ 412404 h 771394"/>
                  <a:gd name="connsiteX39" fmla="*/ 959768 w 1040784"/>
                  <a:gd name="connsiteY39" fmla="*/ 412094 h 771394"/>
                  <a:gd name="connsiteX40" fmla="*/ 955265 w 1040784"/>
                  <a:gd name="connsiteY40" fmla="*/ 411473 h 771394"/>
                  <a:gd name="connsiteX41" fmla="*/ 954799 w 1040784"/>
                  <a:gd name="connsiteY41" fmla="*/ 411473 h 771394"/>
                  <a:gd name="connsiteX42" fmla="*/ 950607 w 1040784"/>
                  <a:gd name="connsiteY42" fmla="*/ 411628 h 771394"/>
                  <a:gd name="connsiteX43" fmla="*/ 949520 w 1040784"/>
                  <a:gd name="connsiteY43" fmla="*/ 411783 h 771394"/>
                  <a:gd name="connsiteX44" fmla="*/ 946415 w 1040784"/>
                  <a:gd name="connsiteY44" fmla="*/ 412560 h 771394"/>
                  <a:gd name="connsiteX45" fmla="*/ 944396 w 1040784"/>
                  <a:gd name="connsiteY45" fmla="*/ 413181 h 771394"/>
                  <a:gd name="connsiteX46" fmla="*/ 943930 w 1040784"/>
                  <a:gd name="connsiteY46" fmla="*/ 413336 h 771394"/>
                  <a:gd name="connsiteX47" fmla="*/ 934614 w 1040784"/>
                  <a:gd name="connsiteY47" fmla="*/ 414734 h 771394"/>
                  <a:gd name="connsiteX48" fmla="*/ 897038 w 1040784"/>
                  <a:gd name="connsiteY48" fmla="*/ 382747 h 771394"/>
                  <a:gd name="connsiteX49" fmla="*/ 848593 w 1040784"/>
                  <a:gd name="connsiteY49" fmla="*/ 334768 h 771394"/>
                  <a:gd name="connsiteX50" fmla="*/ 758379 w 1040784"/>
                  <a:gd name="connsiteY50" fmla="*/ 340979 h 771394"/>
                  <a:gd name="connsiteX51" fmla="*/ 746889 w 1040784"/>
                  <a:gd name="connsiteY51" fmla="*/ 349674 h 771394"/>
                  <a:gd name="connsiteX52" fmla="*/ 722977 w 1040784"/>
                  <a:gd name="connsiteY52" fmla="*/ 362096 h 771394"/>
                  <a:gd name="connsiteX53" fmla="*/ 713971 w 1040784"/>
                  <a:gd name="connsiteY53" fmla="*/ 357283 h 771394"/>
                  <a:gd name="connsiteX54" fmla="*/ 709313 w 1040784"/>
                  <a:gd name="connsiteY54" fmla="*/ 354798 h 771394"/>
                  <a:gd name="connsiteX55" fmla="*/ 663508 w 1040784"/>
                  <a:gd name="connsiteY55" fmla="*/ 342221 h 771394"/>
                  <a:gd name="connsiteX56" fmla="*/ 660402 w 1040784"/>
                  <a:gd name="connsiteY56" fmla="*/ 307751 h 771394"/>
                  <a:gd name="connsiteX57" fmla="*/ 657452 w 1040784"/>
                  <a:gd name="connsiteY57" fmla="*/ 297968 h 771394"/>
                  <a:gd name="connsiteX58" fmla="*/ 615373 w 1040784"/>
                  <a:gd name="connsiteY58" fmla="*/ 166297 h 771394"/>
                  <a:gd name="connsiteX59" fmla="*/ 556369 w 1040784"/>
                  <a:gd name="connsiteY59" fmla="*/ 113970 h 771394"/>
                  <a:gd name="connsiteX60" fmla="*/ 558699 w 1040784"/>
                  <a:gd name="connsiteY60" fmla="*/ 103256 h 771394"/>
                  <a:gd name="connsiteX61" fmla="*/ 563046 w 1040784"/>
                  <a:gd name="connsiteY61" fmla="*/ 73289 h 771394"/>
                  <a:gd name="connsiteX62" fmla="*/ 476714 w 1040784"/>
                  <a:gd name="connsiteY62" fmla="*/ 0 h 771394"/>
                  <a:gd name="connsiteX63" fmla="*/ 460411 w 1040784"/>
                  <a:gd name="connsiteY63" fmla="*/ 1242 h 771394"/>
                  <a:gd name="connsiteX64" fmla="*/ 386191 w 1040784"/>
                  <a:gd name="connsiteY64" fmla="*/ 84624 h 771394"/>
                  <a:gd name="connsiteX65" fmla="*/ 391159 w 1040784"/>
                  <a:gd name="connsiteY65" fmla="*/ 103567 h 771394"/>
                  <a:gd name="connsiteX66" fmla="*/ 393178 w 1040784"/>
                  <a:gd name="connsiteY66" fmla="*/ 105741 h 771394"/>
                  <a:gd name="connsiteX67" fmla="*/ 394886 w 1040784"/>
                  <a:gd name="connsiteY67" fmla="*/ 114747 h 771394"/>
                  <a:gd name="connsiteX68" fmla="*/ 461808 w 1040784"/>
                  <a:gd name="connsiteY68" fmla="*/ 174216 h 771394"/>
                  <a:gd name="connsiteX69" fmla="*/ 461343 w 1040784"/>
                  <a:gd name="connsiteY69" fmla="*/ 176700 h 771394"/>
                  <a:gd name="connsiteX70" fmla="*/ 453113 w 1040784"/>
                  <a:gd name="connsiteY70" fmla="*/ 183377 h 771394"/>
                  <a:gd name="connsiteX71" fmla="*/ 387433 w 1040784"/>
                  <a:gd name="connsiteY71" fmla="*/ 154341 h 771394"/>
                  <a:gd name="connsiteX72" fmla="*/ 323771 w 1040784"/>
                  <a:gd name="connsiteY72" fmla="*/ 171887 h 771394"/>
                  <a:gd name="connsiteX73" fmla="*/ 320821 w 1040784"/>
                  <a:gd name="connsiteY73" fmla="*/ 177943 h 771394"/>
                  <a:gd name="connsiteX74" fmla="*/ 318026 w 1040784"/>
                  <a:gd name="connsiteY74" fmla="*/ 176390 h 771394"/>
                  <a:gd name="connsiteX75" fmla="*/ 316473 w 1040784"/>
                  <a:gd name="connsiteY75" fmla="*/ 175614 h 771394"/>
                  <a:gd name="connsiteX76" fmla="*/ 314920 w 1040784"/>
                  <a:gd name="connsiteY76" fmla="*/ 173129 h 771394"/>
                  <a:gd name="connsiteX77" fmla="*/ 297530 w 1040784"/>
                  <a:gd name="connsiteY77" fmla="*/ 158223 h 771394"/>
                  <a:gd name="connsiteX78" fmla="*/ 290232 w 1040784"/>
                  <a:gd name="connsiteY78" fmla="*/ 147354 h 771394"/>
                  <a:gd name="connsiteX79" fmla="*/ 269891 w 1040784"/>
                  <a:gd name="connsiteY79" fmla="*/ 134932 h 771394"/>
                  <a:gd name="connsiteX80" fmla="*/ 266475 w 1040784"/>
                  <a:gd name="connsiteY80" fmla="*/ 133379 h 771394"/>
                  <a:gd name="connsiteX81" fmla="*/ 264146 w 1040784"/>
                  <a:gd name="connsiteY81" fmla="*/ 132137 h 771394"/>
                  <a:gd name="connsiteX82" fmla="*/ 258401 w 1040784"/>
                  <a:gd name="connsiteY82" fmla="*/ 127634 h 771394"/>
                  <a:gd name="connsiteX83" fmla="*/ 223620 w 1040784"/>
                  <a:gd name="connsiteY83" fmla="*/ 120492 h 771394"/>
                  <a:gd name="connsiteX84" fmla="*/ 221136 w 1040784"/>
                  <a:gd name="connsiteY84" fmla="*/ 120492 h 771394"/>
                  <a:gd name="connsiteX85" fmla="*/ 214148 w 1040784"/>
                  <a:gd name="connsiteY85" fmla="*/ 120802 h 771394"/>
                  <a:gd name="connsiteX86" fmla="*/ 208093 w 1040784"/>
                  <a:gd name="connsiteY86" fmla="*/ 120957 h 771394"/>
                  <a:gd name="connsiteX87" fmla="*/ 200018 w 1040784"/>
                  <a:gd name="connsiteY87" fmla="*/ 119715 h 771394"/>
                  <a:gd name="connsiteX88" fmla="*/ 180299 w 1040784"/>
                  <a:gd name="connsiteY88" fmla="*/ 115523 h 771394"/>
                  <a:gd name="connsiteX89" fmla="*/ 164616 w 1040784"/>
                  <a:gd name="connsiteY89" fmla="*/ 95648 h 771394"/>
                  <a:gd name="connsiteX90" fmla="*/ 123624 w 1040784"/>
                  <a:gd name="connsiteY90" fmla="*/ 71270 h 771394"/>
                  <a:gd name="connsiteX91" fmla="*/ 116171 w 1040784"/>
                  <a:gd name="connsiteY91" fmla="*/ 72512 h 771394"/>
                  <a:gd name="connsiteX92" fmla="*/ 101420 w 1040784"/>
                  <a:gd name="connsiteY92" fmla="*/ 110088 h 771394"/>
                  <a:gd name="connsiteX93" fmla="*/ 89464 w 1040784"/>
                  <a:gd name="connsiteY93" fmla="*/ 135243 h 771394"/>
                  <a:gd name="connsiteX94" fmla="*/ 83875 w 1040784"/>
                  <a:gd name="connsiteY94" fmla="*/ 143627 h 771394"/>
                  <a:gd name="connsiteX95" fmla="*/ 80303 w 1040784"/>
                  <a:gd name="connsiteY95" fmla="*/ 155273 h 771394"/>
                  <a:gd name="connsiteX96" fmla="*/ 55615 w 1040784"/>
                  <a:gd name="connsiteY96" fmla="*/ 194246 h 771394"/>
                  <a:gd name="connsiteX97" fmla="*/ 55770 w 1040784"/>
                  <a:gd name="connsiteY97" fmla="*/ 197818 h 771394"/>
                  <a:gd name="connsiteX98" fmla="*/ 27 w 1040784"/>
                  <a:gd name="connsiteY98" fmla="*/ 303714 h 771394"/>
                  <a:gd name="connsiteX99" fmla="*/ 10430 w 1040784"/>
                  <a:gd name="connsiteY99" fmla="*/ 330576 h 771394"/>
                  <a:gd name="connsiteX100" fmla="*/ 16020 w 1040784"/>
                  <a:gd name="connsiteY100" fmla="*/ 345016 h 771394"/>
                  <a:gd name="connsiteX101" fmla="*/ 75179 w 1040784"/>
                  <a:gd name="connsiteY101" fmla="*/ 363183 h 771394"/>
                  <a:gd name="connsiteX102" fmla="*/ 107010 w 1040784"/>
                  <a:gd name="connsiteY102" fmla="*/ 348743 h 771394"/>
                  <a:gd name="connsiteX103" fmla="*/ 112445 w 1040784"/>
                  <a:gd name="connsiteY103" fmla="*/ 335855 h 771394"/>
                  <a:gd name="connsiteX104" fmla="*/ 159182 w 1040784"/>
                  <a:gd name="connsiteY104" fmla="*/ 308216 h 771394"/>
                  <a:gd name="connsiteX105" fmla="*/ 160890 w 1040784"/>
                  <a:gd name="connsiteY105" fmla="*/ 308216 h 771394"/>
                  <a:gd name="connsiteX106" fmla="*/ 183094 w 1040784"/>
                  <a:gd name="connsiteY106" fmla="*/ 303714 h 771394"/>
                  <a:gd name="connsiteX107" fmla="*/ 192100 w 1040784"/>
                  <a:gd name="connsiteY107" fmla="*/ 340979 h 771394"/>
                  <a:gd name="connsiteX108" fmla="*/ 200174 w 1040784"/>
                  <a:gd name="connsiteY108" fmla="*/ 375294 h 771394"/>
                  <a:gd name="connsiteX109" fmla="*/ 169275 w 1040784"/>
                  <a:gd name="connsiteY109" fmla="*/ 375449 h 771394"/>
                  <a:gd name="connsiteX110" fmla="*/ 130146 w 1040784"/>
                  <a:gd name="connsiteY110" fmla="*/ 398585 h 771394"/>
                  <a:gd name="connsiteX111" fmla="*/ 128283 w 1040784"/>
                  <a:gd name="connsiteY111" fmla="*/ 487712 h 771394"/>
                  <a:gd name="connsiteX112" fmla="*/ 164772 w 1040784"/>
                  <a:gd name="connsiteY112" fmla="*/ 584912 h 771394"/>
                  <a:gd name="connsiteX113" fmla="*/ 170206 w 1040784"/>
                  <a:gd name="connsiteY113" fmla="*/ 595937 h 771394"/>
                  <a:gd name="connsiteX114" fmla="*/ 195050 w 1040784"/>
                  <a:gd name="connsiteY114" fmla="*/ 640034 h 771394"/>
                  <a:gd name="connsiteX115" fmla="*/ 208869 w 1040784"/>
                  <a:gd name="connsiteY115" fmla="*/ 655096 h 771394"/>
                  <a:gd name="connsiteX116" fmla="*/ 218496 w 1040784"/>
                  <a:gd name="connsiteY116" fmla="*/ 668915 h 771394"/>
                  <a:gd name="connsiteX117" fmla="*/ 225328 w 1040784"/>
                  <a:gd name="connsiteY117" fmla="*/ 679008 h 771394"/>
                  <a:gd name="connsiteX118" fmla="*/ 299704 w 1040784"/>
                  <a:gd name="connsiteY118" fmla="*/ 740961 h 771394"/>
                  <a:gd name="connsiteX119" fmla="*/ 309020 w 1040784"/>
                  <a:gd name="connsiteY119" fmla="*/ 740030 h 771394"/>
                  <a:gd name="connsiteX120" fmla="*/ 327963 w 1040784"/>
                  <a:gd name="connsiteY120" fmla="*/ 717515 h 771394"/>
                  <a:gd name="connsiteX121" fmla="*/ 328274 w 1040784"/>
                  <a:gd name="connsiteY121" fmla="*/ 708975 h 771394"/>
                  <a:gd name="connsiteX122" fmla="*/ 329671 w 1040784"/>
                  <a:gd name="connsiteY122" fmla="*/ 690964 h 771394"/>
                  <a:gd name="connsiteX123" fmla="*/ 332156 w 1040784"/>
                  <a:gd name="connsiteY123" fmla="*/ 685529 h 771394"/>
                  <a:gd name="connsiteX124" fmla="*/ 339298 w 1040784"/>
                  <a:gd name="connsiteY124" fmla="*/ 655406 h 771394"/>
                  <a:gd name="connsiteX125" fmla="*/ 299704 w 1040784"/>
                  <a:gd name="connsiteY125" fmla="*/ 619072 h 771394"/>
                  <a:gd name="connsiteX126" fmla="*/ 287903 w 1040784"/>
                  <a:gd name="connsiteY126" fmla="*/ 614569 h 771394"/>
                  <a:gd name="connsiteX127" fmla="*/ 281071 w 1040784"/>
                  <a:gd name="connsiteY127" fmla="*/ 607427 h 771394"/>
                  <a:gd name="connsiteX128" fmla="*/ 286195 w 1040784"/>
                  <a:gd name="connsiteY128" fmla="*/ 588484 h 771394"/>
                  <a:gd name="connsiteX129" fmla="*/ 285729 w 1040784"/>
                  <a:gd name="connsiteY129" fmla="*/ 583515 h 771394"/>
                  <a:gd name="connsiteX130" fmla="*/ 338988 w 1040784"/>
                  <a:gd name="connsiteY130" fmla="*/ 588328 h 771394"/>
                  <a:gd name="connsiteX131" fmla="*/ 398302 w 1040784"/>
                  <a:gd name="connsiteY131" fmla="*/ 606806 h 771394"/>
                  <a:gd name="connsiteX132" fmla="*/ 423456 w 1040784"/>
                  <a:gd name="connsiteY132" fmla="*/ 613017 h 771394"/>
                  <a:gd name="connsiteX133" fmla="*/ 507769 w 1040784"/>
                  <a:gd name="connsiteY133" fmla="*/ 625594 h 771394"/>
                  <a:gd name="connsiteX134" fmla="*/ 591151 w 1040784"/>
                  <a:gd name="connsiteY134" fmla="*/ 619072 h 771394"/>
                  <a:gd name="connsiteX135" fmla="*/ 643633 w 1040784"/>
                  <a:gd name="connsiteY135" fmla="*/ 613793 h 771394"/>
                  <a:gd name="connsiteX136" fmla="*/ 650309 w 1040784"/>
                  <a:gd name="connsiteY136" fmla="*/ 613327 h 771394"/>
                  <a:gd name="connsiteX137" fmla="*/ 697202 w 1040784"/>
                  <a:gd name="connsiteY137" fmla="*/ 643916 h 771394"/>
                  <a:gd name="connsiteX138" fmla="*/ 806669 w 1040784"/>
                  <a:gd name="connsiteY138" fmla="*/ 680716 h 771394"/>
                  <a:gd name="connsiteX139" fmla="*/ 831823 w 1040784"/>
                  <a:gd name="connsiteY139" fmla="*/ 694224 h 771394"/>
                  <a:gd name="connsiteX140" fmla="*/ 835084 w 1040784"/>
                  <a:gd name="connsiteY140" fmla="*/ 697951 h 771394"/>
                  <a:gd name="connsiteX141" fmla="*/ 866294 w 1040784"/>
                  <a:gd name="connsiteY141" fmla="*/ 728229 h 771394"/>
                  <a:gd name="connsiteX142" fmla="*/ 973898 w 1040784"/>
                  <a:gd name="connsiteY142" fmla="*/ 769687 h 771394"/>
                  <a:gd name="connsiteX143" fmla="*/ 989270 w 1040784"/>
                  <a:gd name="connsiteY143" fmla="*/ 771395 h 771394"/>
                  <a:gd name="connsiteX144" fmla="*/ 1024672 w 1040784"/>
                  <a:gd name="connsiteY144" fmla="*/ 754781 h 771394"/>
                  <a:gd name="connsiteX145" fmla="*/ 1026691 w 1040784"/>
                  <a:gd name="connsiteY145" fmla="*/ 709131 h 771394"/>
                  <a:gd name="connsiteX146" fmla="*/ 1019393 w 1040784"/>
                  <a:gd name="connsiteY146" fmla="*/ 695622 h 771394"/>
                  <a:gd name="connsiteX147" fmla="*/ 1036783 w 1040784"/>
                  <a:gd name="connsiteY147" fmla="*/ 679163 h 7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040784" h="771394">
                    <a:moveTo>
                      <a:pt x="1036783" y="679163"/>
                    </a:moveTo>
                    <a:cubicBezTo>
                      <a:pt x="1041597" y="670157"/>
                      <a:pt x="1044392" y="655251"/>
                      <a:pt x="1031194" y="635376"/>
                    </a:cubicBezTo>
                    <a:cubicBezTo>
                      <a:pt x="1020169" y="618917"/>
                      <a:pt x="1004021" y="613483"/>
                      <a:pt x="983214" y="615967"/>
                    </a:cubicBezTo>
                    <a:cubicBezTo>
                      <a:pt x="981041" y="616277"/>
                      <a:pt x="978556" y="616433"/>
                      <a:pt x="974829" y="616588"/>
                    </a:cubicBezTo>
                    <a:cubicBezTo>
                      <a:pt x="952160" y="614725"/>
                      <a:pt x="923745" y="606806"/>
                      <a:pt x="913342" y="595160"/>
                    </a:cubicBezTo>
                    <a:cubicBezTo>
                      <a:pt x="911323" y="592831"/>
                      <a:pt x="910702" y="591589"/>
                      <a:pt x="909615" y="588794"/>
                    </a:cubicBezTo>
                    <a:cubicBezTo>
                      <a:pt x="902783" y="571714"/>
                      <a:pt x="890982" y="564572"/>
                      <a:pt x="869399" y="564572"/>
                    </a:cubicBezTo>
                    <a:cubicBezTo>
                      <a:pt x="869399" y="564572"/>
                      <a:pt x="869399" y="564572"/>
                      <a:pt x="869399" y="564572"/>
                    </a:cubicBezTo>
                    <a:cubicBezTo>
                      <a:pt x="864120" y="564572"/>
                      <a:pt x="859307" y="565037"/>
                      <a:pt x="854493" y="565659"/>
                    </a:cubicBezTo>
                    <a:cubicBezTo>
                      <a:pt x="849059" y="566280"/>
                      <a:pt x="843779" y="566901"/>
                      <a:pt x="839121" y="565348"/>
                    </a:cubicBezTo>
                    <a:cubicBezTo>
                      <a:pt x="823749" y="560224"/>
                      <a:pt x="815520" y="549200"/>
                      <a:pt x="806359" y="521561"/>
                    </a:cubicBezTo>
                    <a:cubicBezTo>
                      <a:pt x="799682" y="501686"/>
                      <a:pt x="793160" y="486625"/>
                      <a:pt x="781049" y="472495"/>
                    </a:cubicBezTo>
                    <a:cubicBezTo>
                      <a:pt x="778410" y="457434"/>
                      <a:pt x="775770" y="444391"/>
                      <a:pt x="772664" y="433211"/>
                    </a:cubicBezTo>
                    <a:cubicBezTo>
                      <a:pt x="775925" y="432590"/>
                      <a:pt x="778875" y="431969"/>
                      <a:pt x="781360" y="431969"/>
                    </a:cubicBezTo>
                    <a:cubicBezTo>
                      <a:pt x="783999" y="431969"/>
                      <a:pt x="784620" y="432590"/>
                      <a:pt x="785397" y="433211"/>
                    </a:cubicBezTo>
                    <a:cubicBezTo>
                      <a:pt x="789900" y="436937"/>
                      <a:pt x="795489" y="438956"/>
                      <a:pt x="801079" y="438956"/>
                    </a:cubicBezTo>
                    <a:cubicBezTo>
                      <a:pt x="801235" y="438956"/>
                      <a:pt x="801235" y="438956"/>
                      <a:pt x="801390" y="438956"/>
                    </a:cubicBezTo>
                    <a:cubicBezTo>
                      <a:pt x="804961" y="438956"/>
                      <a:pt x="808222" y="438180"/>
                      <a:pt x="811172" y="436937"/>
                    </a:cubicBezTo>
                    <a:cubicBezTo>
                      <a:pt x="811638" y="438490"/>
                      <a:pt x="812259" y="440043"/>
                      <a:pt x="812880" y="441906"/>
                    </a:cubicBezTo>
                    <a:lnTo>
                      <a:pt x="815209" y="449825"/>
                    </a:lnTo>
                    <a:cubicBezTo>
                      <a:pt x="821265" y="470321"/>
                      <a:pt x="828097" y="493457"/>
                      <a:pt x="852941" y="510537"/>
                    </a:cubicBezTo>
                    <a:cubicBezTo>
                      <a:pt x="861480" y="516282"/>
                      <a:pt x="871263" y="518922"/>
                      <a:pt x="879803" y="521095"/>
                    </a:cubicBezTo>
                    <a:cubicBezTo>
                      <a:pt x="882442" y="521716"/>
                      <a:pt x="886013" y="522648"/>
                      <a:pt x="888808" y="523580"/>
                    </a:cubicBezTo>
                    <a:cubicBezTo>
                      <a:pt x="888343" y="534294"/>
                      <a:pt x="895019" y="544386"/>
                      <a:pt x="905578" y="547802"/>
                    </a:cubicBezTo>
                    <a:cubicBezTo>
                      <a:pt x="917223" y="551529"/>
                      <a:pt x="929800" y="546094"/>
                      <a:pt x="935080" y="535070"/>
                    </a:cubicBezTo>
                    <a:cubicBezTo>
                      <a:pt x="935080" y="534915"/>
                      <a:pt x="935235" y="534759"/>
                      <a:pt x="935235" y="534604"/>
                    </a:cubicBezTo>
                    <a:cubicBezTo>
                      <a:pt x="946259" y="537554"/>
                      <a:pt x="959302" y="538020"/>
                      <a:pt x="973121" y="535536"/>
                    </a:cubicBezTo>
                    <a:cubicBezTo>
                      <a:pt x="980109" y="534294"/>
                      <a:pt x="986164" y="529946"/>
                      <a:pt x="989736" y="523890"/>
                    </a:cubicBezTo>
                    <a:cubicBezTo>
                      <a:pt x="992531" y="522182"/>
                      <a:pt x="994860" y="519853"/>
                      <a:pt x="996723" y="517058"/>
                    </a:cubicBezTo>
                    <a:cubicBezTo>
                      <a:pt x="1010232" y="509916"/>
                      <a:pt x="1020945" y="498270"/>
                      <a:pt x="1026225" y="489885"/>
                    </a:cubicBezTo>
                    <a:cubicBezTo>
                      <a:pt x="1032902" y="479172"/>
                      <a:pt x="1030107" y="465197"/>
                      <a:pt x="1020014" y="457744"/>
                    </a:cubicBezTo>
                    <a:cubicBezTo>
                      <a:pt x="1015977" y="454794"/>
                      <a:pt x="1011319" y="453241"/>
                      <a:pt x="1006660" y="452931"/>
                    </a:cubicBezTo>
                    <a:cubicBezTo>
                      <a:pt x="1007437" y="446875"/>
                      <a:pt x="1005884" y="440664"/>
                      <a:pt x="1002157" y="435385"/>
                    </a:cubicBezTo>
                    <a:cubicBezTo>
                      <a:pt x="996412" y="427311"/>
                      <a:pt x="986009" y="423895"/>
                      <a:pt x="976537" y="426068"/>
                    </a:cubicBezTo>
                    <a:cubicBezTo>
                      <a:pt x="976382" y="425603"/>
                      <a:pt x="976382" y="425137"/>
                      <a:pt x="976072" y="424826"/>
                    </a:cubicBezTo>
                    <a:cubicBezTo>
                      <a:pt x="974053" y="420479"/>
                      <a:pt x="970637" y="417218"/>
                      <a:pt x="966600" y="414889"/>
                    </a:cubicBezTo>
                    <a:cubicBezTo>
                      <a:pt x="966445" y="414889"/>
                      <a:pt x="966445" y="414734"/>
                      <a:pt x="966289" y="414734"/>
                    </a:cubicBezTo>
                    <a:cubicBezTo>
                      <a:pt x="965513" y="414268"/>
                      <a:pt x="964581" y="413802"/>
                      <a:pt x="963650" y="413491"/>
                    </a:cubicBezTo>
                    <a:cubicBezTo>
                      <a:pt x="962718" y="413026"/>
                      <a:pt x="961787" y="412715"/>
                      <a:pt x="960700" y="412404"/>
                    </a:cubicBezTo>
                    <a:cubicBezTo>
                      <a:pt x="960389" y="412249"/>
                      <a:pt x="960079" y="412249"/>
                      <a:pt x="959768" y="412094"/>
                    </a:cubicBezTo>
                    <a:cubicBezTo>
                      <a:pt x="958371" y="411783"/>
                      <a:pt x="956818" y="411473"/>
                      <a:pt x="955265" y="411473"/>
                    </a:cubicBezTo>
                    <a:cubicBezTo>
                      <a:pt x="955110" y="411473"/>
                      <a:pt x="954955" y="411473"/>
                      <a:pt x="954799" y="411473"/>
                    </a:cubicBezTo>
                    <a:cubicBezTo>
                      <a:pt x="953402" y="411318"/>
                      <a:pt x="952004" y="411473"/>
                      <a:pt x="950607" y="411628"/>
                    </a:cubicBezTo>
                    <a:cubicBezTo>
                      <a:pt x="950296" y="411628"/>
                      <a:pt x="949831" y="411628"/>
                      <a:pt x="949520" y="411783"/>
                    </a:cubicBezTo>
                    <a:cubicBezTo>
                      <a:pt x="948433" y="411939"/>
                      <a:pt x="947502" y="412249"/>
                      <a:pt x="946415" y="412560"/>
                    </a:cubicBezTo>
                    <a:cubicBezTo>
                      <a:pt x="945794" y="412715"/>
                      <a:pt x="945017" y="413026"/>
                      <a:pt x="944396" y="413181"/>
                    </a:cubicBezTo>
                    <a:cubicBezTo>
                      <a:pt x="944241" y="413181"/>
                      <a:pt x="944086" y="413336"/>
                      <a:pt x="943930" y="413336"/>
                    </a:cubicBezTo>
                    <a:cubicBezTo>
                      <a:pt x="941912" y="414268"/>
                      <a:pt x="938962" y="414734"/>
                      <a:pt x="934614" y="414734"/>
                    </a:cubicBezTo>
                    <a:cubicBezTo>
                      <a:pt x="918931" y="413647"/>
                      <a:pt x="910857" y="403088"/>
                      <a:pt x="897038" y="382747"/>
                    </a:cubicBezTo>
                    <a:cubicBezTo>
                      <a:pt x="885237" y="365512"/>
                      <a:pt x="871884" y="345948"/>
                      <a:pt x="848593" y="334768"/>
                    </a:cubicBezTo>
                    <a:cubicBezTo>
                      <a:pt x="819867" y="320949"/>
                      <a:pt x="783534" y="323433"/>
                      <a:pt x="758379" y="340979"/>
                    </a:cubicBezTo>
                    <a:cubicBezTo>
                      <a:pt x="754342" y="343774"/>
                      <a:pt x="750616" y="346724"/>
                      <a:pt x="746889" y="349674"/>
                    </a:cubicBezTo>
                    <a:cubicBezTo>
                      <a:pt x="735710" y="358369"/>
                      <a:pt x="730275" y="362562"/>
                      <a:pt x="722977" y="362096"/>
                    </a:cubicBezTo>
                    <a:cubicBezTo>
                      <a:pt x="720027" y="360543"/>
                      <a:pt x="717077" y="358991"/>
                      <a:pt x="713971" y="357283"/>
                    </a:cubicBezTo>
                    <a:lnTo>
                      <a:pt x="709313" y="354798"/>
                    </a:lnTo>
                    <a:cubicBezTo>
                      <a:pt x="696736" y="348122"/>
                      <a:pt x="681364" y="343929"/>
                      <a:pt x="663508" y="342221"/>
                    </a:cubicBezTo>
                    <a:cubicBezTo>
                      <a:pt x="664595" y="330731"/>
                      <a:pt x="663663" y="318464"/>
                      <a:pt x="660402" y="307751"/>
                    </a:cubicBezTo>
                    <a:lnTo>
                      <a:pt x="657452" y="297968"/>
                    </a:lnTo>
                    <a:cubicBezTo>
                      <a:pt x="649533" y="271261"/>
                      <a:pt x="633229" y="215674"/>
                      <a:pt x="615373" y="166297"/>
                    </a:cubicBezTo>
                    <a:cubicBezTo>
                      <a:pt x="604194" y="135553"/>
                      <a:pt x="579971" y="118939"/>
                      <a:pt x="556369" y="113970"/>
                    </a:cubicBezTo>
                    <a:cubicBezTo>
                      <a:pt x="557456" y="110399"/>
                      <a:pt x="558078" y="106828"/>
                      <a:pt x="558699" y="103256"/>
                    </a:cubicBezTo>
                    <a:cubicBezTo>
                      <a:pt x="562425" y="94406"/>
                      <a:pt x="564599" y="84158"/>
                      <a:pt x="563046" y="73289"/>
                    </a:cubicBezTo>
                    <a:cubicBezTo>
                      <a:pt x="556835" y="29502"/>
                      <a:pt x="522054" y="0"/>
                      <a:pt x="476714" y="0"/>
                    </a:cubicBezTo>
                    <a:cubicBezTo>
                      <a:pt x="471591" y="0"/>
                      <a:pt x="466311" y="311"/>
                      <a:pt x="460411" y="1242"/>
                    </a:cubicBezTo>
                    <a:cubicBezTo>
                      <a:pt x="437120" y="5279"/>
                      <a:pt x="396594" y="21272"/>
                      <a:pt x="386191" y="84624"/>
                    </a:cubicBezTo>
                    <a:cubicBezTo>
                      <a:pt x="385104" y="91456"/>
                      <a:pt x="386812" y="98288"/>
                      <a:pt x="391159" y="103567"/>
                    </a:cubicBezTo>
                    <a:cubicBezTo>
                      <a:pt x="391780" y="104343"/>
                      <a:pt x="392557" y="104964"/>
                      <a:pt x="393178" y="105741"/>
                    </a:cubicBezTo>
                    <a:cubicBezTo>
                      <a:pt x="393799" y="108691"/>
                      <a:pt x="393954" y="111796"/>
                      <a:pt x="394886" y="114747"/>
                    </a:cubicBezTo>
                    <a:cubicBezTo>
                      <a:pt x="403892" y="145956"/>
                      <a:pt x="430443" y="168937"/>
                      <a:pt x="461808" y="174216"/>
                    </a:cubicBezTo>
                    <a:cubicBezTo>
                      <a:pt x="461653" y="174992"/>
                      <a:pt x="461498" y="175924"/>
                      <a:pt x="461343" y="176700"/>
                    </a:cubicBezTo>
                    <a:lnTo>
                      <a:pt x="453113" y="183377"/>
                    </a:lnTo>
                    <a:cubicBezTo>
                      <a:pt x="437431" y="176700"/>
                      <a:pt x="410568" y="165055"/>
                      <a:pt x="387433" y="154341"/>
                    </a:cubicBezTo>
                    <a:cubicBezTo>
                      <a:pt x="363365" y="143317"/>
                      <a:pt x="336659" y="150615"/>
                      <a:pt x="323771" y="171887"/>
                    </a:cubicBezTo>
                    <a:cubicBezTo>
                      <a:pt x="322684" y="173750"/>
                      <a:pt x="321597" y="175769"/>
                      <a:pt x="320821" y="177943"/>
                    </a:cubicBezTo>
                    <a:lnTo>
                      <a:pt x="318026" y="176390"/>
                    </a:lnTo>
                    <a:cubicBezTo>
                      <a:pt x="317560" y="176079"/>
                      <a:pt x="316939" y="175769"/>
                      <a:pt x="316473" y="175614"/>
                    </a:cubicBezTo>
                    <a:cubicBezTo>
                      <a:pt x="316007" y="174837"/>
                      <a:pt x="315541" y="173906"/>
                      <a:pt x="314920" y="173129"/>
                    </a:cubicBezTo>
                    <a:cubicBezTo>
                      <a:pt x="310107" y="166297"/>
                      <a:pt x="303585" y="161639"/>
                      <a:pt x="297530" y="158223"/>
                    </a:cubicBezTo>
                    <a:cubicBezTo>
                      <a:pt x="296132" y="153875"/>
                      <a:pt x="293648" y="150149"/>
                      <a:pt x="290232" y="147354"/>
                    </a:cubicBezTo>
                    <a:cubicBezTo>
                      <a:pt x="283711" y="140677"/>
                      <a:pt x="275481" y="137261"/>
                      <a:pt x="269891" y="134932"/>
                    </a:cubicBezTo>
                    <a:cubicBezTo>
                      <a:pt x="268649" y="134466"/>
                      <a:pt x="267407" y="134000"/>
                      <a:pt x="266475" y="133379"/>
                    </a:cubicBezTo>
                    <a:cubicBezTo>
                      <a:pt x="265854" y="133069"/>
                      <a:pt x="264922" y="132603"/>
                      <a:pt x="264146" y="132137"/>
                    </a:cubicBezTo>
                    <a:cubicBezTo>
                      <a:pt x="262438" y="130429"/>
                      <a:pt x="260575" y="128876"/>
                      <a:pt x="258401" y="127634"/>
                    </a:cubicBezTo>
                    <a:cubicBezTo>
                      <a:pt x="247998" y="121889"/>
                      <a:pt x="235576" y="120957"/>
                      <a:pt x="223620" y="120492"/>
                    </a:cubicBezTo>
                    <a:cubicBezTo>
                      <a:pt x="223309" y="120492"/>
                      <a:pt x="221446" y="120492"/>
                      <a:pt x="221136" y="120492"/>
                    </a:cubicBezTo>
                    <a:cubicBezTo>
                      <a:pt x="218962" y="120492"/>
                      <a:pt x="216633" y="120647"/>
                      <a:pt x="214148" y="120802"/>
                    </a:cubicBezTo>
                    <a:cubicBezTo>
                      <a:pt x="212596" y="120957"/>
                      <a:pt x="210888" y="120957"/>
                      <a:pt x="208093" y="120957"/>
                    </a:cubicBezTo>
                    <a:cubicBezTo>
                      <a:pt x="205453" y="120026"/>
                      <a:pt x="202503" y="119715"/>
                      <a:pt x="200018" y="119715"/>
                    </a:cubicBezTo>
                    <a:cubicBezTo>
                      <a:pt x="192565" y="118007"/>
                      <a:pt x="185733" y="116610"/>
                      <a:pt x="180299" y="115523"/>
                    </a:cubicBezTo>
                    <a:cubicBezTo>
                      <a:pt x="176728" y="108846"/>
                      <a:pt x="171448" y="101238"/>
                      <a:pt x="164616" y="95648"/>
                    </a:cubicBezTo>
                    <a:cubicBezTo>
                      <a:pt x="138841" y="75152"/>
                      <a:pt x="133562" y="71270"/>
                      <a:pt x="123624" y="71270"/>
                    </a:cubicBezTo>
                    <a:cubicBezTo>
                      <a:pt x="121140" y="71270"/>
                      <a:pt x="118500" y="71736"/>
                      <a:pt x="116171" y="72512"/>
                    </a:cubicBezTo>
                    <a:cubicBezTo>
                      <a:pt x="95830" y="79034"/>
                      <a:pt x="98936" y="99064"/>
                      <a:pt x="101420" y="110088"/>
                    </a:cubicBezTo>
                    <a:cubicBezTo>
                      <a:pt x="95675" y="115368"/>
                      <a:pt x="90241" y="123908"/>
                      <a:pt x="89464" y="135243"/>
                    </a:cubicBezTo>
                    <a:cubicBezTo>
                      <a:pt x="86980" y="138503"/>
                      <a:pt x="85427" y="141143"/>
                      <a:pt x="83875" y="143627"/>
                    </a:cubicBezTo>
                    <a:cubicBezTo>
                      <a:pt x="81545" y="147199"/>
                      <a:pt x="80459" y="151236"/>
                      <a:pt x="80303" y="155273"/>
                    </a:cubicBezTo>
                    <a:cubicBezTo>
                      <a:pt x="55460" y="181359"/>
                      <a:pt x="55460" y="186327"/>
                      <a:pt x="55615" y="194246"/>
                    </a:cubicBezTo>
                    <a:cubicBezTo>
                      <a:pt x="55615" y="195333"/>
                      <a:pt x="55615" y="196575"/>
                      <a:pt x="55770" y="197818"/>
                    </a:cubicBezTo>
                    <a:cubicBezTo>
                      <a:pt x="40398" y="218935"/>
                      <a:pt x="-1215" y="283373"/>
                      <a:pt x="27" y="303714"/>
                    </a:cubicBezTo>
                    <a:cubicBezTo>
                      <a:pt x="804" y="316756"/>
                      <a:pt x="6393" y="325296"/>
                      <a:pt x="10430" y="330576"/>
                    </a:cubicBezTo>
                    <a:cubicBezTo>
                      <a:pt x="11517" y="335234"/>
                      <a:pt x="13225" y="340358"/>
                      <a:pt x="16020" y="345016"/>
                    </a:cubicBezTo>
                    <a:cubicBezTo>
                      <a:pt x="25803" y="361475"/>
                      <a:pt x="60584" y="363183"/>
                      <a:pt x="75179" y="363183"/>
                    </a:cubicBezTo>
                    <a:cubicBezTo>
                      <a:pt x="81545" y="363183"/>
                      <a:pt x="98781" y="363183"/>
                      <a:pt x="107010" y="348743"/>
                    </a:cubicBezTo>
                    <a:cubicBezTo>
                      <a:pt x="109650" y="344084"/>
                      <a:pt x="111358" y="339737"/>
                      <a:pt x="112445" y="335855"/>
                    </a:cubicBezTo>
                    <a:cubicBezTo>
                      <a:pt x="124401" y="327004"/>
                      <a:pt x="151573" y="309769"/>
                      <a:pt x="159182" y="308216"/>
                    </a:cubicBezTo>
                    <a:cubicBezTo>
                      <a:pt x="159492" y="308216"/>
                      <a:pt x="160734" y="308216"/>
                      <a:pt x="160890" y="308216"/>
                    </a:cubicBezTo>
                    <a:cubicBezTo>
                      <a:pt x="169740" y="308216"/>
                      <a:pt x="177193" y="306353"/>
                      <a:pt x="183094" y="303714"/>
                    </a:cubicBezTo>
                    <a:cubicBezTo>
                      <a:pt x="186510" y="314583"/>
                      <a:pt x="189926" y="330265"/>
                      <a:pt x="192100" y="340979"/>
                    </a:cubicBezTo>
                    <a:cubicBezTo>
                      <a:pt x="194739" y="353556"/>
                      <a:pt x="197224" y="365357"/>
                      <a:pt x="200174" y="375294"/>
                    </a:cubicBezTo>
                    <a:cubicBezTo>
                      <a:pt x="189771" y="374207"/>
                      <a:pt x="179367" y="374052"/>
                      <a:pt x="169275" y="375449"/>
                    </a:cubicBezTo>
                    <a:cubicBezTo>
                      <a:pt x="147692" y="378400"/>
                      <a:pt x="136046" y="389735"/>
                      <a:pt x="130146" y="398585"/>
                    </a:cubicBezTo>
                    <a:cubicBezTo>
                      <a:pt x="112289" y="425292"/>
                      <a:pt x="122227" y="464265"/>
                      <a:pt x="128283" y="487712"/>
                    </a:cubicBezTo>
                    <a:cubicBezTo>
                      <a:pt x="135425" y="515506"/>
                      <a:pt x="145363" y="548889"/>
                      <a:pt x="164772" y="584912"/>
                    </a:cubicBezTo>
                    <a:cubicBezTo>
                      <a:pt x="166324" y="587863"/>
                      <a:pt x="168188" y="591744"/>
                      <a:pt x="170206" y="595937"/>
                    </a:cubicBezTo>
                    <a:cubicBezTo>
                      <a:pt x="176262" y="608669"/>
                      <a:pt x="184647" y="626060"/>
                      <a:pt x="195050" y="640034"/>
                    </a:cubicBezTo>
                    <a:cubicBezTo>
                      <a:pt x="199553" y="646090"/>
                      <a:pt x="204211" y="651059"/>
                      <a:pt x="208869" y="655096"/>
                    </a:cubicBezTo>
                    <a:cubicBezTo>
                      <a:pt x="211819" y="659754"/>
                      <a:pt x="215080" y="664257"/>
                      <a:pt x="218496" y="668915"/>
                    </a:cubicBezTo>
                    <a:cubicBezTo>
                      <a:pt x="220359" y="671555"/>
                      <a:pt x="222844" y="675126"/>
                      <a:pt x="225328" y="679008"/>
                    </a:cubicBezTo>
                    <a:cubicBezTo>
                      <a:pt x="242718" y="705093"/>
                      <a:pt x="266475" y="740961"/>
                      <a:pt x="299704" y="740961"/>
                    </a:cubicBezTo>
                    <a:cubicBezTo>
                      <a:pt x="302809" y="740961"/>
                      <a:pt x="305914" y="740651"/>
                      <a:pt x="309020" y="740030"/>
                    </a:cubicBezTo>
                    <a:cubicBezTo>
                      <a:pt x="319734" y="737701"/>
                      <a:pt x="327497" y="728540"/>
                      <a:pt x="327963" y="717515"/>
                    </a:cubicBezTo>
                    <a:cubicBezTo>
                      <a:pt x="328118" y="714720"/>
                      <a:pt x="328118" y="711770"/>
                      <a:pt x="328274" y="708975"/>
                    </a:cubicBezTo>
                    <a:cubicBezTo>
                      <a:pt x="328429" y="701988"/>
                      <a:pt x="328740" y="695311"/>
                      <a:pt x="329671" y="690964"/>
                    </a:cubicBezTo>
                    <a:cubicBezTo>
                      <a:pt x="330137" y="689411"/>
                      <a:pt x="331069" y="687548"/>
                      <a:pt x="332156" y="685529"/>
                    </a:cubicBezTo>
                    <a:cubicBezTo>
                      <a:pt x="336348" y="676523"/>
                      <a:pt x="341161" y="666431"/>
                      <a:pt x="339298" y="655406"/>
                    </a:cubicBezTo>
                    <a:cubicBezTo>
                      <a:pt x="334951" y="629320"/>
                      <a:pt x="311970" y="622644"/>
                      <a:pt x="299704" y="619072"/>
                    </a:cubicBezTo>
                    <a:cubicBezTo>
                      <a:pt x="295356" y="617830"/>
                      <a:pt x="289611" y="616122"/>
                      <a:pt x="287903" y="614569"/>
                    </a:cubicBezTo>
                    <a:cubicBezTo>
                      <a:pt x="285418" y="612396"/>
                      <a:pt x="283245" y="610067"/>
                      <a:pt x="281071" y="607427"/>
                    </a:cubicBezTo>
                    <a:cubicBezTo>
                      <a:pt x="284176" y="601682"/>
                      <a:pt x="286505" y="595471"/>
                      <a:pt x="286195" y="588484"/>
                    </a:cubicBezTo>
                    <a:cubicBezTo>
                      <a:pt x="286195" y="586776"/>
                      <a:pt x="286040" y="585068"/>
                      <a:pt x="285729" y="583515"/>
                    </a:cubicBezTo>
                    <a:cubicBezTo>
                      <a:pt x="305759" y="588328"/>
                      <a:pt x="323305" y="589881"/>
                      <a:pt x="338988" y="588328"/>
                    </a:cubicBezTo>
                    <a:cubicBezTo>
                      <a:pt x="356068" y="597334"/>
                      <a:pt x="378427" y="602303"/>
                      <a:pt x="398302" y="606806"/>
                    </a:cubicBezTo>
                    <a:cubicBezTo>
                      <a:pt x="408084" y="608980"/>
                      <a:pt x="417245" y="610998"/>
                      <a:pt x="423456" y="613017"/>
                    </a:cubicBezTo>
                    <a:cubicBezTo>
                      <a:pt x="449076" y="621557"/>
                      <a:pt x="476714" y="625594"/>
                      <a:pt x="507769" y="625594"/>
                    </a:cubicBezTo>
                    <a:cubicBezTo>
                      <a:pt x="536029" y="625594"/>
                      <a:pt x="564133" y="622333"/>
                      <a:pt x="591151" y="619072"/>
                    </a:cubicBezTo>
                    <a:cubicBezTo>
                      <a:pt x="608386" y="617054"/>
                      <a:pt x="626242" y="614880"/>
                      <a:pt x="643633" y="613793"/>
                    </a:cubicBezTo>
                    <a:cubicBezTo>
                      <a:pt x="645807" y="613638"/>
                      <a:pt x="648136" y="613483"/>
                      <a:pt x="650309" y="613327"/>
                    </a:cubicBezTo>
                    <a:cubicBezTo>
                      <a:pt x="662887" y="623575"/>
                      <a:pt x="678103" y="633357"/>
                      <a:pt x="697202" y="643916"/>
                    </a:cubicBezTo>
                    <a:cubicBezTo>
                      <a:pt x="735710" y="665188"/>
                      <a:pt x="770956" y="673418"/>
                      <a:pt x="806669" y="680716"/>
                    </a:cubicBezTo>
                    <a:cubicBezTo>
                      <a:pt x="822662" y="683976"/>
                      <a:pt x="822662" y="683976"/>
                      <a:pt x="831823" y="694224"/>
                    </a:cubicBezTo>
                    <a:lnTo>
                      <a:pt x="835084" y="697951"/>
                    </a:lnTo>
                    <a:cubicBezTo>
                      <a:pt x="844245" y="708199"/>
                      <a:pt x="853872" y="718913"/>
                      <a:pt x="866294" y="728229"/>
                    </a:cubicBezTo>
                    <a:cubicBezTo>
                      <a:pt x="899056" y="752452"/>
                      <a:pt x="938962" y="762389"/>
                      <a:pt x="973898" y="769687"/>
                    </a:cubicBezTo>
                    <a:cubicBezTo>
                      <a:pt x="979177" y="770774"/>
                      <a:pt x="984456" y="771395"/>
                      <a:pt x="989270" y="771395"/>
                    </a:cubicBezTo>
                    <a:cubicBezTo>
                      <a:pt x="1010076" y="771395"/>
                      <a:pt x="1020325" y="760992"/>
                      <a:pt x="1024672" y="754781"/>
                    </a:cubicBezTo>
                    <a:cubicBezTo>
                      <a:pt x="1032902" y="742825"/>
                      <a:pt x="1033678" y="727453"/>
                      <a:pt x="1026691" y="709131"/>
                    </a:cubicBezTo>
                    <a:cubicBezTo>
                      <a:pt x="1024672" y="703851"/>
                      <a:pt x="1022188" y="699348"/>
                      <a:pt x="1019393" y="695622"/>
                    </a:cubicBezTo>
                    <a:cubicBezTo>
                      <a:pt x="1029020" y="690808"/>
                      <a:pt x="1034299" y="683976"/>
                      <a:pt x="1036783" y="679163"/>
                    </a:cubicBezTo>
                    <a:close/>
                  </a:path>
                </a:pathLst>
              </a:custGeom>
              <a:solidFill>
                <a:srgbClr val="FFFFFF"/>
              </a:solidFill>
              <a:ln w="15511" cap="flat">
                <a:noFill/>
                <a:prstDash val="solid"/>
                <a:miter/>
              </a:ln>
            </p:spPr>
            <p:txBody>
              <a:bodyPr rtlCol="0" anchor="ctr"/>
              <a:lstStyle/>
              <a:p>
                <a:endParaRPr lang="en-IN"/>
              </a:p>
            </p:txBody>
          </p:sp>
          <p:grpSp>
            <p:nvGrpSpPr>
              <p:cNvPr id="49" name="Graphic 8">
                <a:extLst>
                  <a:ext uri="{FF2B5EF4-FFF2-40B4-BE49-F238E27FC236}">
                    <a16:creationId xmlns:a16="http://schemas.microsoft.com/office/drawing/2014/main" id="{026B3975-AF77-DF6A-D1DC-384B2E7C0E62}"/>
                  </a:ext>
                </a:extLst>
              </p:cNvPr>
              <p:cNvGrpSpPr/>
              <p:nvPr/>
            </p:nvGrpSpPr>
            <p:grpSpPr>
              <a:xfrm>
                <a:off x="4658168" y="2749971"/>
                <a:ext cx="993011" cy="723175"/>
                <a:chOff x="4658168" y="2749971"/>
                <a:chExt cx="993011" cy="723175"/>
              </a:xfrm>
            </p:grpSpPr>
            <p:sp>
              <p:nvSpPr>
                <p:cNvPr id="50" name="Freeform: Shape 49">
                  <a:extLst>
                    <a:ext uri="{FF2B5EF4-FFF2-40B4-BE49-F238E27FC236}">
                      <a16:creationId xmlns:a16="http://schemas.microsoft.com/office/drawing/2014/main" id="{29A45D15-690D-BB76-2207-BF24E80CA374}"/>
                    </a:ext>
                  </a:extLst>
                </p:cNvPr>
                <p:cNvSpPr/>
                <p:nvPr/>
              </p:nvSpPr>
              <p:spPr>
                <a:xfrm>
                  <a:off x="5070582" y="3042817"/>
                  <a:ext cx="159589" cy="219475"/>
                </a:xfrm>
                <a:custGeom>
                  <a:avLst/>
                  <a:gdLst>
                    <a:gd name="connsiteX0" fmla="*/ 35709 w 159589"/>
                    <a:gd name="connsiteY0" fmla="*/ 219218 h 219475"/>
                    <a:gd name="connsiteX1" fmla="*/ 11641 w 159589"/>
                    <a:gd name="connsiteY1" fmla="*/ 194530 h 219475"/>
                    <a:gd name="connsiteX2" fmla="*/ 307 w 159589"/>
                    <a:gd name="connsiteY2" fmla="*/ 58821 h 219475"/>
                    <a:gd name="connsiteX3" fmla="*/ 74216 w 159589"/>
                    <a:gd name="connsiteY3" fmla="*/ 10532 h 219475"/>
                    <a:gd name="connsiteX4" fmla="*/ 127630 w 159589"/>
                    <a:gd name="connsiteY4" fmla="*/ 283 h 219475"/>
                    <a:gd name="connsiteX5" fmla="*/ 159306 w 159589"/>
                    <a:gd name="connsiteY5" fmla="*/ 24040 h 219475"/>
                    <a:gd name="connsiteX6" fmla="*/ 135549 w 159589"/>
                    <a:gd name="connsiteY6" fmla="*/ 55871 h 219475"/>
                    <a:gd name="connsiteX7" fmla="*/ 135549 w 159589"/>
                    <a:gd name="connsiteY7" fmla="*/ 55871 h 219475"/>
                    <a:gd name="connsiteX8" fmla="*/ 56205 w 159589"/>
                    <a:gd name="connsiteY8" fmla="*/ 74504 h 219475"/>
                    <a:gd name="connsiteX9" fmla="*/ 67384 w 159589"/>
                    <a:gd name="connsiteY9" fmla="*/ 188319 h 219475"/>
                    <a:gd name="connsiteX10" fmla="*/ 42696 w 159589"/>
                    <a:gd name="connsiteY10" fmla="*/ 219373 h 219475"/>
                    <a:gd name="connsiteX11" fmla="*/ 35709 w 159589"/>
                    <a:gd name="connsiteY11" fmla="*/ 219218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589" h="219475">
                      <a:moveTo>
                        <a:pt x="35709" y="219218"/>
                      </a:moveTo>
                      <a:cubicBezTo>
                        <a:pt x="23287" y="217510"/>
                        <a:pt x="13039" y="207573"/>
                        <a:pt x="11641" y="194530"/>
                      </a:cubicBezTo>
                      <a:cubicBezTo>
                        <a:pt x="5430" y="140184"/>
                        <a:pt x="-1557" y="72485"/>
                        <a:pt x="307" y="58821"/>
                      </a:cubicBezTo>
                      <a:cubicBezTo>
                        <a:pt x="3722" y="32580"/>
                        <a:pt x="32448" y="20624"/>
                        <a:pt x="74216" y="10532"/>
                      </a:cubicBezTo>
                      <a:cubicBezTo>
                        <a:pt x="100768" y="4165"/>
                        <a:pt x="126388" y="439"/>
                        <a:pt x="127630" y="283"/>
                      </a:cubicBezTo>
                      <a:cubicBezTo>
                        <a:pt x="142847" y="-1890"/>
                        <a:pt x="157132" y="8668"/>
                        <a:pt x="159306" y="24040"/>
                      </a:cubicBezTo>
                      <a:cubicBezTo>
                        <a:pt x="161480" y="39412"/>
                        <a:pt x="150921" y="53542"/>
                        <a:pt x="135549" y="55871"/>
                      </a:cubicBezTo>
                      <a:lnTo>
                        <a:pt x="135549" y="55871"/>
                      </a:lnTo>
                      <a:cubicBezTo>
                        <a:pt x="104029" y="60374"/>
                        <a:pt x="70645" y="68448"/>
                        <a:pt x="56205" y="74504"/>
                      </a:cubicBezTo>
                      <a:cubicBezTo>
                        <a:pt x="57447" y="95621"/>
                        <a:pt x="62260" y="144532"/>
                        <a:pt x="67384" y="188319"/>
                      </a:cubicBezTo>
                      <a:cubicBezTo>
                        <a:pt x="69092" y="203691"/>
                        <a:pt x="58068" y="217665"/>
                        <a:pt x="42696" y="219373"/>
                      </a:cubicBezTo>
                      <a:cubicBezTo>
                        <a:pt x="40212" y="219529"/>
                        <a:pt x="37883" y="219529"/>
                        <a:pt x="35709" y="21921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nvGrpSpPr>
                <p:cNvPr id="51" name="Graphic 8">
                  <a:extLst>
                    <a:ext uri="{FF2B5EF4-FFF2-40B4-BE49-F238E27FC236}">
                      <a16:creationId xmlns:a16="http://schemas.microsoft.com/office/drawing/2014/main" id="{C3E4DE9F-8BBA-A638-41EF-D845476469F8}"/>
                    </a:ext>
                  </a:extLst>
                </p:cNvPr>
                <p:cNvGrpSpPr/>
                <p:nvPr/>
              </p:nvGrpSpPr>
              <p:grpSpPr>
                <a:xfrm>
                  <a:off x="4658168" y="2821048"/>
                  <a:ext cx="993011" cy="652099"/>
                  <a:chOff x="4658168" y="2821048"/>
                  <a:chExt cx="993011" cy="652099"/>
                </a:xfrm>
              </p:grpSpPr>
              <p:sp>
                <p:nvSpPr>
                  <p:cNvPr id="52" name="Freeform: Shape 51">
                    <a:extLst>
                      <a:ext uri="{FF2B5EF4-FFF2-40B4-BE49-F238E27FC236}">
                        <a16:creationId xmlns:a16="http://schemas.microsoft.com/office/drawing/2014/main" id="{032CB31E-FF5B-74DA-D5F9-FCC9566C88B3}"/>
                      </a:ext>
                    </a:extLst>
                  </p:cNvPr>
                  <p:cNvSpPr/>
                  <p:nvPr/>
                </p:nvSpPr>
                <p:spPr>
                  <a:xfrm>
                    <a:off x="4658168" y="2821048"/>
                    <a:ext cx="993011" cy="652099"/>
                  </a:xfrm>
                  <a:custGeom>
                    <a:avLst/>
                    <a:gdLst>
                      <a:gd name="connsiteX0" fmla="*/ 888632 w 993011"/>
                      <a:gd name="connsiteY0" fmla="*/ 568621 h 652099"/>
                      <a:gd name="connsiteX1" fmla="*/ 972790 w 993011"/>
                      <a:gd name="connsiteY1" fmla="*/ 580422 h 652099"/>
                      <a:gd name="connsiteX2" fmla="*/ 987540 w 993011"/>
                      <a:gd name="connsiteY2" fmla="*/ 553559 h 652099"/>
                      <a:gd name="connsiteX3" fmla="*/ 949188 w 993011"/>
                      <a:gd name="connsiteY3" fmla="*/ 545485 h 652099"/>
                      <a:gd name="connsiteX4" fmla="*/ 871552 w 993011"/>
                      <a:gd name="connsiteY4" fmla="*/ 516139 h 652099"/>
                      <a:gd name="connsiteX5" fmla="*/ 845776 w 993011"/>
                      <a:gd name="connsiteY5" fmla="*/ 493469 h 652099"/>
                      <a:gd name="connsiteX6" fmla="*/ 807579 w 993011"/>
                      <a:gd name="connsiteY6" fmla="*/ 492848 h 652099"/>
                      <a:gd name="connsiteX7" fmla="*/ 759445 w 993011"/>
                      <a:gd name="connsiteY7" fmla="*/ 433689 h 652099"/>
                      <a:gd name="connsiteX8" fmla="*/ 734446 w 993011"/>
                      <a:gd name="connsiteY8" fmla="*/ 388039 h 652099"/>
                      <a:gd name="connsiteX9" fmla="*/ 716124 w 993011"/>
                      <a:gd name="connsiteY9" fmla="*/ 318321 h 652099"/>
                      <a:gd name="connsiteX10" fmla="*/ 732893 w 993011"/>
                      <a:gd name="connsiteY10" fmla="*/ 316458 h 652099"/>
                      <a:gd name="connsiteX11" fmla="*/ 777146 w 993011"/>
                      <a:gd name="connsiteY11" fmla="*/ 319253 h 652099"/>
                      <a:gd name="connsiteX12" fmla="*/ 752768 w 993011"/>
                      <a:gd name="connsiteY12" fmla="*/ 300620 h 652099"/>
                      <a:gd name="connsiteX13" fmla="*/ 788636 w 993011"/>
                      <a:gd name="connsiteY13" fmla="*/ 304191 h 652099"/>
                      <a:gd name="connsiteX14" fmla="*/ 812238 w 993011"/>
                      <a:gd name="connsiteY14" fmla="*/ 339128 h 652099"/>
                      <a:gd name="connsiteX15" fmla="*/ 842982 w 993011"/>
                      <a:gd name="connsiteY15" fmla="*/ 395181 h 652099"/>
                      <a:gd name="connsiteX16" fmla="*/ 889408 w 993011"/>
                      <a:gd name="connsiteY16" fmla="*/ 429341 h 652099"/>
                      <a:gd name="connsiteX17" fmla="*/ 881489 w 993011"/>
                      <a:gd name="connsiteY17" fmla="*/ 391299 h 652099"/>
                      <a:gd name="connsiteX18" fmla="*/ 944996 w 993011"/>
                      <a:gd name="connsiteY18" fmla="*/ 416298 h 652099"/>
                      <a:gd name="connsiteX19" fmla="*/ 931953 w 993011"/>
                      <a:gd name="connsiteY19" fmla="*/ 404032 h 652099"/>
                      <a:gd name="connsiteX20" fmla="*/ 952915 w 993011"/>
                      <a:gd name="connsiteY20" fmla="*/ 408224 h 652099"/>
                      <a:gd name="connsiteX21" fmla="*/ 938940 w 993011"/>
                      <a:gd name="connsiteY21" fmla="*/ 401237 h 652099"/>
                      <a:gd name="connsiteX22" fmla="*/ 981951 w 993011"/>
                      <a:gd name="connsiteY22" fmla="*/ 381983 h 652099"/>
                      <a:gd name="connsiteX23" fmla="*/ 956486 w 993011"/>
                      <a:gd name="connsiteY23" fmla="*/ 379809 h 652099"/>
                      <a:gd name="connsiteX24" fmla="*/ 933040 w 993011"/>
                      <a:gd name="connsiteY24" fmla="*/ 367543 h 652099"/>
                      <a:gd name="connsiteX25" fmla="*/ 959281 w 993011"/>
                      <a:gd name="connsiteY25" fmla="*/ 354034 h 652099"/>
                      <a:gd name="connsiteX26" fmla="*/ 933195 w 993011"/>
                      <a:gd name="connsiteY26" fmla="*/ 356674 h 652099"/>
                      <a:gd name="connsiteX27" fmla="*/ 909438 w 993011"/>
                      <a:gd name="connsiteY27" fmla="*/ 348134 h 652099"/>
                      <a:gd name="connsiteX28" fmla="*/ 930245 w 993011"/>
                      <a:gd name="connsiteY28" fmla="*/ 340370 h 652099"/>
                      <a:gd name="connsiteX29" fmla="*/ 909438 w 993011"/>
                      <a:gd name="connsiteY29" fmla="*/ 343631 h 652099"/>
                      <a:gd name="connsiteX30" fmla="*/ 814567 w 993011"/>
                      <a:gd name="connsiteY30" fmla="*/ 261491 h 652099"/>
                      <a:gd name="connsiteX31" fmla="*/ 748886 w 993011"/>
                      <a:gd name="connsiteY31" fmla="*/ 265839 h 652099"/>
                      <a:gd name="connsiteX32" fmla="*/ 691435 w 993011"/>
                      <a:gd name="connsiteY32" fmla="*/ 290372 h 652099"/>
                      <a:gd name="connsiteX33" fmla="*/ 674511 w 993011"/>
                      <a:gd name="connsiteY33" fmla="*/ 281366 h 652099"/>
                      <a:gd name="connsiteX34" fmla="*/ 556193 w 993011"/>
                      <a:gd name="connsiteY34" fmla="*/ 279037 h 652099"/>
                      <a:gd name="connsiteX35" fmla="*/ 418466 w 993011"/>
                      <a:gd name="connsiteY35" fmla="*/ 242703 h 652099"/>
                      <a:gd name="connsiteX36" fmla="*/ 415516 w 993011"/>
                      <a:gd name="connsiteY36" fmla="*/ 234629 h 652099"/>
                      <a:gd name="connsiteX37" fmla="*/ 429180 w 993011"/>
                      <a:gd name="connsiteY37" fmla="*/ 246275 h 652099"/>
                      <a:gd name="connsiteX38" fmla="*/ 410081 w 993011"/>
                      <a:gd name="connsiteY38" fmla="*/ 215686 h 652099"/>
                      <a:gd name="connsiteX39" fmla="*/ 382598 w 993011"/>
                      <a:gd name="connsiteY39" fmla="*/ 199382 h 652099"/>
                      <a:gd name="connsiteX40" fmla="*/ 390672 w 993011"/>
                      <a:gd name="connsiteY40" fmla="*/ 196277 h 652099"/>
                      <a:gd name="connsiteX41" fmla="*/ 371884 w 993011"/>
                      <a:gd name="connsiteY41" fmla="*/ 188358 h 652099"/>
                      <a:gd name="connsiteX42" fmla="*/ 353562 w 993011"/>
                      <a:gd name="connsiteY42" fmla="*/ 177334 h 652099"/>
                      <a:gd name="connsiteX43" fmla="*/ 367071 w 993011"/>
                      <a:gd name="connsiteY43" fmla="*/ 181681 h 652099"/>
                      <a:gd name="connsiteX44" fmla="*/ 343469 w 993011"/>
                      <a:gd name="connsiteY44" fmla="*/ 164757 h 652099"/>
                      <a:gd name="connsiteX45" fmla="*/ 351077 w 993011"/>
                      <a:gd name="connsiteY45" fmla="*/ 157769 h 652099"/>
                      <a:gd name="connsiteX46" fmla="*/ 336792 w 993011"/>
                      <a:gd name="connsiteY46" fmla="*/ 155285 h 652099"/>
                      <a:gd name="connsiteX47" fmla="*/ 326234 w 993011"/>
                      <a:gd name="connsiteY47" fmla="*/ 150316 h 652099"/>
                      <a:gd name="connsiteX48" fmla="*/ 325923 w 993011"/>
                      <a:gd name="connsiteY48" fmla="*/ 149074 h 652099"/>
                      <a:gd name="connsiteX49" fmla="*/ 328718 w 993011"/>
                      <a:gd name="connsiteY49" fmla="*/ 144726 h 652099"/>
                      <a:gd name="connsiteX50" fmla="*/ 329495 w 993011"/>
                      <a:gd name="connsiteY50" fmla="*/ 145192 h 652099"/>
                      <a:gd name="connsiteX51" fmla="*/ 334153 w 993011"/>
                      <a:gd name="connsiteY51" fmla="*/ 145037 h 652099"/>
                      <a:gd name="connsiteX52" fmla="*/ 324526 w 993011"/>
                      <a:gd name="connsiteY52" fmla="*/ 139913 h 652099"/>
                      <a:gd name="connsiteX53" fmla="*/ 322973 w 993011"/>
                      <a:gd name="connsiteY53" fmla="*/ 138671 h 652099"/>
                      <a:gd name="connsiteX54" fmla="*/ 326855 w 993011"/>
                      <a:gd name="connsiteY54" fmla="*/ 138050 h 652099"/>
                      <a:gd name="connsiteX55" fmla="*/ 312259 w 993011"/>
                      <a:gd name="connsiteY55" fmla="*/ 126404 h 652099"/>
                      <a:gd name="connsiteX56" fmla="*/ 296421 w 993011"/>
                      <a:gd name="connsiteY56" fmla="*/ 116622 h 652099"/>
                      <a:gd name="connsiteX57" fmla="*/ 303719 w 993011"/>
                      <a:gd name="connsiteY57" fmla="*/ 116467 h 652099"/>
                      <a:gd name="connsiteX58" fmla="*/ 283844 w 993011"/>
                      <a:gd name="connsiteY58" fmla="*/ 102958 h 652099"/>
                      <a:gd name="connsiteX59" fmla="*/ 271578 w 993011"/>
                      <a:gd name="connsiteY59" fmla="*/ 95660 h 652099"/>
                      <a:gd name="connsiteX60" fmla="*/ 263348 w 993011"/>
                      <a:gd name="connsiteY60" fmla="*/ 90847 h 652099"/>
                      <a:gd name="connsiteX61" fmla="*/ 271578 w 993011"/>
                      <a:gd name="connsiteY61" fmla="*/ 91623 h 652099"/>
                      <a:gd name="connsiteX62" fmla="*/ 250926 w 993011"/>
                      <a:gd name="connsiteY62" fmla="*/ 77804 h 652099"/>
                      <a:gd name="connsiteX63" fmla="*/ 238971 w 993011"/>
                      <a:gd name="connsiteY63" fmla="*/ 73922 h 652099"/>
                      <a:gd name="connsiteX64" fmla="*/ 232604 w 993011"/>
                      <a:gd name="connsiteY64" fmla="*/ 69730 h 652099"/>
                      <a:gd name="connsiteX65" fmla="*/ 250771 w 993011"/>
                      <a:gd name="connsiteY65" fmla="*/ 70195 h 652099"/>
                      <a:gd name="connsiteX66" fmla="*/ 231983 w 993011"/>
                      <a:gd name="connsiteY66" fmla="*/ 59482 h 652099"/>
                      <a:gd name="connsiteX67" fmla="*/ 213816 w 993011"/>
                      <a:gd name="connsiteY67" fmla="*/ 53892 h 652099"/>
                      <a:gd name="connsiteX68" fmla="*/ 223133 w 993011"/>
                      <a:gd name="connsiteY68" fmla="*/ 53271 h 652099"/>
                      <a:gd name="connsiteX69" fmla="*/ 199065 w 993011"/>
                      <a:gd name="connsiteY69" fmla="*/ 49234 h 652099"/>
                      <a:gd name="connsiteX70" fmla="*/ 177017 w 993011"/>
                      <a:gd name="connsiteY70" fmla="*/ 48457 h 652099"/>
                      <a:gd name="connsiteX71" fmla="*/ 179191 w 993011"/>
                      <a:gd name="connsiteY71" fmla="*/ 49855 h 652099"/>
                      <a:gd name="connsiteX72" fmla="*/ 139751 w 993011"/>
                      <a:gd name="connsiteY72" fmla="*/ 41625 h 652099"/>
                      <a:gd name="connsiteX73" fmla="*/ 125932 w 993011"/>
                      <a:gd name="connsiteY73" fmla="*/ 19266 h 652099"/>
                      <a:gd name="connsiteX74" fmla="*/ 99691 w 993011"/>
                      <a:gd name="connsiteY74" fmla="*/ 12 h 652099"/>
                      <a:gd name="connsiteX75" fmla="*/ 105281 w 993011"/>
                      <a:gd name="connsiteY75" fmla="*/ 28893 h 652099"/>
                      <a:gd name="connsiteX76" fmla="*/ 104815 w 993011"/>
                      <a:gd name="connsiteY76" fmla="*/ 41159 h 652099"/>
                      <a:gd name="connsiteX77" fmla="*/ 102330 w 993011"/>
                      <a:gd name="connsiteY77" fmla="*/ 42246 h 652099"/>
                      <a:gd name="connsiteX78" fmla="*/ 94256 w 993011"/>
                      <a:gd name="connsiteY78" fmla="*/ 39141 h 652099"/>
                      <a:gd name="connsiteX79" fmla="*/ 94567 w 993011"/>
                      <a:gd name="connsiteY79" fmla="*/ 31998 h 652099"/>
                      <a:gd name="connsiteX80" fmla="*/ 89753 w 993011"/>
                      <a:gd name="connsiteY80" fmla="*/ 41936 h 652099"/>
                      <a:gd name="connsiteX81" fmla="*/ 92238 w 993011"/>
                      <a:gd name="connsiteY81" fmla="*/ 47836 h 652099"/>
                      <a:gd name="connsiteX82" fmla="*/ 86959 w 993011"/>
                      <a:gd name="connsiteY82" fmla="*/ 51563 h 652099"/>
                      <a:gd name="connsiteX83" fmla="*/ 80437 w 993011"/>
                      <a:gd name="connsiteY83" fmla="*/ 60724 h 652099"/>
                      <a:gd name="connsiteX84" fmla="*/ 94722 w 993011"/>
                      <a:gd name="connsiteY84" fmla="*/ 55134 h 652099"/>
                      <a:gd name="connsiteX85" fmla="*/ 55749 w 993011"/>
                      <a:gd name="connsiteY85" fmla="*/ 98455 h 652099"/>
                      <a:gd name="connsiteX86" fmla="*/ 52954 w 993011"/>
                      <a:gd name="connsiteY86" fmla="*/ 113672 h 652099"/>
                      <a:gd name="connsiteX87" fmla="*/ 6 w 993011"/>
                      <a:gd name="connsiteY87" fmla="*/ 206680 h 652099"/>
                      <a:gd name="connsiteX88" fmla="*/ 9012 w 993011"/>
                      <a:gd name="connsiteY88" fmla="*/ 225468 h 652099"/>
                      <a:gd name="connsiteX89" fmla="*/ 12738 w 993011"/>
                      <a:gd name="connsiteY89" fmla="*/ 236958 h 652099"/>
                      <a:gd name="connsiteX90" fmla="*/ 61960 w 993011"/>
                      <a:gd name="connsiteY90" fmla="*/ 240995 h 652099"/>
                      <a:gd name="connsiteX91" fmla="*/ 67239 w 993011"/>
                      <a:gd name="connsiteY91" fmla="*/ 226400 h 652099"/>
                      <a:gd name="connsiteX92" fmla="*/ 135869 w 993011"/>
                      <a:gd name="connsiteY92" fmla="*/ 188513 h 652099"/>
                      <a:gd name="connsiteX93" fmla="*/ 165216 w 993011"/>
                      <a:gd name="connsiteY93" fmla="*/ 176402 h 652099"/>
                      <a:gd name="connsiteX94" fmla="*/ 207140 w 993011"/>
                      <a:gd name="connsiteY94" fmla="*/ 290528 h 652099"/>
                      <a:gd name="connsiteX95" fmla="*/ 207761 w 993011"/>
                      <a:gd name="connsiteY95" fmla="*/ 291149 h 652099"/>
                      <a:gd name="connsiteX96" fmla="*/ 202947 w 993011"/>
                      <a:gd name="connsiteY96" fmla="*/ 309626 h 652099"/>
                      <a:gd name="connsiteX97" fmla="*/ 148602 w 993011"/>
                      <a:gd name="connsiteY97" fmla="*/ 304191 h 652099"/>
                      <a:gd name="connsiteX98" fmla="*/ 127795 w 993011"/>
                      <a:gd name="connsiteY98" fmla="*/ 386331 h 652099"/>
                      <a:gd name="connsiteX99" fmla="*/ 162110 w 993011"/>
                      <a:gd name="connsiteY99" fmla="*/ 478097 h 652099"/>
                      <a:gd name="connsiteX100" fmla="*/ 190525 w 993011"/>
                      <a:gd name="connsiteY100" fmla="*/ 530113 h 652099"/>
                      <a:gd name="connsiteX101" fmla="*/ 203103 w 993011"/>
                      <a:gd name="connsiteY101" fmla="*/ 543156 h 652099"/>
                      <a:gd name="connsiteX102" fmla="*/ 214127 w 993011"/>
                      <a:gd name="connsiteY102" fmla="*/ 559149 h 652099"/>
                      <a:gd name="connsiteX103" fmla="*/ 279963 w 993011"/>
                      <a:gd name="connsiteY103" fmla="*/ 620793 h 652099"/>
                      <a:gd name="connsiteX104" fmla="*/ 282447 w 993011"/>
                      <a:gd name="connsiteY104" fmla="*/ 589117 h 652099"/>
                      <a:gd name="connsiteX105" fmla="*/ 291453 w 993011"/>
                      <a:gd name="connsiteY105" fmla="*/ 563807 h 652099"/>
                      <a:gd name="connsiteX106" fmla="*/ 247821 w 993011"/>
                      <a:gd name="connsiteY106" fmla="*/ 537101 h 652099"/>
                      <a:gd name="connsiteX107" fmla="*/ 228257 w 993011"/>
                      <a:gd name="connsiteY107" fmla="*/ 512257 h 652099"/>
                      <a:gd name="connsiteX108" fmla="*/ 238039 w 993011"/>
                      <a:gd name="connsiteY108" fmla="*/ 493469 h 652099"/>
                      <a:gd name="connsiteX109" fmla="*/ 212419 w 993011"/>
                      <a:gd name="connsiteY109" fmla="*/ 470799 h 652099"/>
                      <a:gd name="connsiteX110" fmla="*/ 209469 w 993011"/>
                      <a:gd name="connsiteY110" fmla="*/ 461483 h 652099"/>
                      <a:gd name="connsiteX111" fmla="*/ 201860 w 993011"/>
                      <a:gd name="connsiteY111" fmla="*/ 441142 h 652099"/>
                      <a:gd name="connsiteX112" fmla="*/ 320333 w 993011"/>
                      <a:gd name="connsiteY112" fmla="*/ 467694 h 652099"/>
                      <a:gd name="connsiteX113" fmla="*/ 407286 w 993011"/>
                      <a:gd name="connsiteY113" fmla="*/ 494711 h 652099"/>
                      <a:gd name="connsiteX114" fmla="*/ 618147 w 993011"/>
                      <a:gd name="connsiteY114" fmla="*/ 494245 h 652099"/>
                      <a:gd name="connsiteX115" fmla="*/ 634916 w 993011"/>
                      <a:gd name="connsiteY115" fmla="*/ 493469 h 652099"/>
                      <a:gd name="connsiteX116" fmla="*/ 685069 w 993011"/>
                      <a:gd name="connsiteY116" fmla="*/ 527474 h 652099"/>
                      <a:gd name="connsiteX117" fmla="*/ 787704 w 993011"/>
                      <a:gd name="connsiteY117" fmla="*/ 561789 h 652099"/>
                      <a:gd name="connsiteX118" fmla="*/ 826057 w 993011"/>
                      <a:gd name="connsiteY118" fmla="*/ 582906 h 652099"/>
                      <a:gd name="connsiteX119" fmla="*/ 857111 w 993011"/>
                      <a:gd name="connsiteY119" fmla="*/ 613650 h 652099"/>
                      <a:gd name="connsiteX120" fmla="*/ 955244 w 993011"/>
                      <a:gd name="connsiteY120" fmla="*/ 650915 h 652099"/>
                      <a:gd name="connsiteX121" fmla="*/ 980398 w 993011"/>
                      <a:gd name="connsiteY121" fmla="*/ 622501 h 652099"/>
                      <a:gd name="connsiteX122" fmla="*/ 936611 w 993011"/>
                      <a:gd name="connsiteY122" fmla="*/ 602315 h 652099"/>
                      <a:gd name="connsiteX123" fmla="*/ 851211 w 993011"/>
                      <a:gd name="connsiteY123" fmla="*/ 545641 h 652099"/>
                      <a:gd name="connsiteX124" fmla="*/ 850900 w 993011"/>
                      <a:gd name="connsiteY124" fmla="*/ 545175 h 652099"/>
                      <a:gd name="connsiteX125" fmla="*/ 858819 w 993011"/>
                      <a:gd name="connsiteY125" fmla="*/ 550299 h 652099"/>
                      <a:gd name="connsiteX126" fmla="*/ 888632 w 993011"/>
                      <a:gd name="connsiteY126" fmla="*/ 568621 h 652099"/>
                      <a:gd name="connsiteX127" fmla="*/ 201550 w 993011"/>
                      <a:gd name="connsiteY127" fmla="*/ 385089 h 652099"/>
                      <a:gd name="connsiteX128" fmla="*/ 176396 w 993011"/>
                      <a:gd name="connsiteY128" fmla="*/ 388660 h 652099"/>
                      <a:gd name="connsiteX129" fmla="*/ 172669 w 993011"/>
                      <a:gd name="connsiteY129" fmla="*/ 389902 h 652099"/>
                      <a:gd name="connsiteX130" fmla="*/ 172514 w 993011"/>
                      <a:gd name="connsiteY130" fmla="*/ 388815 h 652099"/>
                      <a:gd name="connsiteX131" fmla="*/ 166458 w 993011"/>
                      <a:gd name="connsiteY131" fmla="*/ 359158 h 652099"/>
                      <a:gd name="connsiteX132" fmla="*/ 201860 w 993011"/>
                      <a:gd name="connsiteY132" fmla="*/ 380275 h 652099"/>
                      <a:gd name="connsiteX133" fmla="*/ 201550 w 993011"/>
                      <a:gd name="connsiteY133" fmla="*/ 385089 h 65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3011" h="652099">
                        <a:moveTo>
                          <a:pt x="888632" y="568621"/>
                        </a:moveTo>
                        <a:cubicBezTo>
                          <a:pt x="914717" y="580111"/>
                          <a:pt x="944685" y="580887"/>
                          <a:pt x="972790" y="580422"/>
                        </a:cubicBezTo>
                        <a:cubicBezTo>
                          <a:pt x="989248" y="580111"/>
                          <a:pt x="1000117" y="572503"/>
                          <a:pt x="987540" y="553559"/>
                        </a:cubicBezTo>
                        <a:cubicBezTo>
                          <a:pt x="977137" y="538032"/>
                          <a:pt x="964871" y="546728"/>
                          <a:pt x="949188" y="545485"/>
                        </a:cubicBezTo>
                        <a:cubicBezTo>
                          <a:pt x="925276" y="543622"/>
                          <a:pt x="888632" y="535082"/>
                          <a:pt x="871552" y="516139"/>
                        </a:cubicBezTo>
                        <a:cubicBezTo>
                          <a:pt x="858198" y="501233"/>
                          <a:pt x="867670" y="493314"/>
                          <a:pt x="845776" y="493469"/>
                        </a:cubicBezTo>
                        <a:cubicBezTo>
                          <a:pt x="831647" y="493624"/>
                          <a:pt x="821554" y="497506"/>
                          <a:pt x="807579" y="492848"/>
                        </a:cubicBezTo>
                        <a:cubicBezTo>
                          <a:pt x="779320" y="483376"/>
                          <a:pt x="768295" y="460085"/>
                          <a:pt x="759445" y="433689"/>
                        </a:cubicBezTo>
                        <a:cubicBezTo>
                          <a:pt x="752613" y="412882"/>
                          <a:pt x="746712" y="400461"/>
                          <a:pt x="734446" y="388039"/>
                        </a:cubicBezTo>
                        <a:cubicBezTo>
                          <a:pt x="729167" y="354189"/>
                          <a:pt x="723111" y="332762"/>
                          <a:pt x="716124" y="318321"/>
                        </a:cubicBezTo>
                        <a:cubicBezTo>
                          <a:pt x="721714" y="318942"/>
                          <a:pt x="727148" y="317700"/>
                          <a:pt x="732893" y="316458"/>
                        </a:cubicBezTo>
                        <a:cubicBezTo>
                          <a:pt x="747799" y="313197"/>
                          <a:pt x="763637" y="307918"/>
                          <a:pt x="777146" y="319253"/>
                        </a:cubicBezTo>
                        <a:cubicBezTo>
                          <a:pt x="774196" y="312732"/>
                          <a:pt x="761929" y="299999"/>
                          <a:pt x="752768" y="300620"/>
                        </a:cubicBezTo>
                        <a:cubicBezTo>
                          <a:pt x="764414" y="296273"/>
                          <a:pt x="777301" y="297049"/>
                          <a:pt x="788636" y="304191"/>
                        </a:cubicBezTo>
                        <a:cubicBezTo>
                          <a:pt x="802921" y="313197"/>
                          <a:pt x="807424" y="323911"/>
                          <a:pt x="812238" y="339128"/>
                        </a:cubicBezTo>
                        <a:cubicBezTo>
                          <a:pt x="818914" y="360711"/>
                          <a:pt x="822485" y="381051"/>
                          <a:pt x="842982" y="395181"/>
                        </a:cubicBezTo>
                        <a:cubicBezTo>
                          <a:pt x="858353" y="405740"/>
                          <a:pt x="894843" y="401082"/>
                          <a:pt x="889408" y="429341"/>
                        </a:cubicBezTo>
                        <a:cubicBezTo>
                          <a:pt x="896085" y="415056"/>
                          <a:pt x="887390" y="404032"/>
                          <a:pt x="881489" y="391299"/>
                        </a:cubicBezTo>
                        <a:cubicBezTo>
                          <a:pt x="899035" y="410709"/>
                          <a:pt x="917668" y="421267"/>
                          <a:pt x="944996" y="416298"/>
                        </a:cubicBezTo>
                        <a:cubicBezTo>
                          <a:pt x="940493" y="411951"/>
                          <a:pt x="933040" y="411330"/>
                          <a:pt x="931953" y="404032"/>
                        </a:cubicBezTo>
                        <a:cubicBezTo>
                          <a:pt x="940027" y="406827"/>
                          <a:pt x="943598" y="409156"/>
                          <a:pt x="952915" y="408224"/>
                        </a:cubicBezTo>
                        <a:cubicBezTo>
                          <a:pt x="946548" y="406982"/>
                          <a:pt x="942201" y="407293"/>
                          <a:pt x="938940" y="401237"/>
                        </a:cubicBezTo>
                        <a:cubicBezTo>
                          <a:pt x="952759" y="411951"/>
                          <a:pt x="975119" y="393007"/>
                          <a:pt x="981951" y="381983"/>
                        </a:cubicBezTo>
                        <a:cubicBezTo>
                          <a:pt x="975429" y="389281"/>
                          <a:pt x="962852" y="385089"/>
                          <a:pt x="956486" y="379809"/>
                        </a:cubicBezTo>
                        <a:cubicBezTo>
                          <a:pt x="948101" y="372822"/>
                          <a:pt x="944064" y="369251"/>
                          <a:pt x="933040" y="367543"/>
                        </a:cubicBezTo>
                        <a:cubicBezTo>
                          <a:pt x="942511" y="363040"/>
                          <a:pt x="951828" y="362885"/>
                          <a:pt x="959281" y="354034"/>
                        </a:cubicBezTo>
                        <a:cubicBezTo>
                          <a:pt x="949654" y="357761"/>
                          <a:pt x="943443" y="360555"/>
                          <a:pt x="933195" y="356674"/>
                        </a:cubicBezTo>
                        <a:cubicBezTo>
                          <a:pt x="926208" y="354034"/>
                          <a:pt x="917047" y="346426"/>
                          <a:pt x="909438" y="348134"/>
                        </a:cubicBezTo>
                        <a:cubicBezTo>
                          <a:pt x="917513" y="348134"/>
                          <a:pt x="923723" y="343631"/>
                          <a:pt x="930245" y="340370"/>
                        </a:cubicBezTo>
                        <a:cubicBezTo>
                          <a:pt x="924034" y="343165"/>
                          <a:pt x="916425" y="344252"/>
                          <a:pt x="909438" y="343631"/>
                        </a:cubicBezTo>
                        <a:cubicBezTo>
                          <a:pt x="859906" y="340215"/>
                          <a:pt x="855093" y="280901"/>
                          <a:pt x="814567" y="261491"/>
                        </a:cubicBezTo>
                        <a:cubicBezTo>
                          <a:pt x="793760" y="251399"/>
                          <a:pt x="767674" y="252641"/>
                          <a:pt x="748886" y="265839"/>
                        </a:cubicBezTo>
                        <a:cubicBezTo>
                          <a:pt x="729943" y="279193"/>
                          <a:pt x="716434" y="295651"/>
                          <a:pt x="691435" y="290372"/>
                        </a:cubicBezTo>
                        <a:cubicBezTo>
                          <a:pt x="686156" y="287267"/>
                          <a:pt x="680566" y="284472"/>
                          <a:pt x="674511" y="281366"/>
                        </a:cubicBezTo>
                        <a:cubicBezTo>
                          <a:pt x="642059" y="264286"/>
                          <a:pt x="585850" y="270342"/>
                          <a:pt x="556193" y="279037"/>
                        </a:cubicBezTo>
                        <a:cubicBezTo>
                          <a:pt x="513959" y="291614"/>
                          <a:pt x="458682" y="281522"/>
                          <a:pt x="418466" y="242703"/>
                        </a:cubicBezTo>
                        <a:cubicBezTo>
                          <a:pt x="418000" y="239443"/>
                          <a:pt x="416758" y="236182"/>
                          <a:pt x="415516" y="234629"/>
                        </a:cubicBezTo>
                        <a:cubicBezTo>
                          <a:pt x="421105" y="237579"/>
                          <a:pt x="424366" y="242238"/>
                          <a:pt x="429180" y="246275"/>
                        </a:cubicBezTo>
                        <a:cubicBezTo>
                          <a:pt x="423279" y="236027"/>
                          <a:pt x="418466" y="224537"/>
                          <a:pt x="410081" y="215686"/>
                        </a:cubicBezTo>
                        <a:cubicBezTo>
                          <a:pt x="402628" y="207922"/>
                          <a:pt x="391604" y="204506"/>
                          <a:pt x="382598" y="199382"/>
                        </a:cubicBezTo>
                        <a:cubicBezTo>
                          <a:pt x="385237" y="198606"/>
                          <a:pt x="388188" y="197830"/>
                          <a:pt x="390672" y="196277"/>
                        </a:cubicBezTo>
                        <a:cubicBezTo>
                          <a:pt x="384616" y="193482"/>
                          <a:pt x="377940" y="192240"/>
                          <a:pt x="371884" y="188358"/>
                        </a:cubicBezTo>
                        <a:cubicBezTo>
                          <a:pt x="366449" y="184942"/>
                          <a:pt x="360239" y="177489"/>
                          <a:pt x="353562" y="177334"/>
                        </a:cubicBezTo>
                        <a:cubicBezTo>
                          <a:pt x="358531" y="176713"/>
                          <a:pt x="363499" y="178421"/>
                          <a:pt x="367071" y="181681"/>
                        </a:cubicBezTo>
                        <a:cubicBezTo>
                          <a:pt x="360860" y="172210"/>
                          <a:pt x="353251" y="168483"/>
                          <a:pt x="343469" y="164757"/>
                        </a:cubicBezTo>
                        <a:cubicBezTo>
                          <a:pt x="345332" y="162117"/>
                          <a:pt x="348438" y="160098"/>
                          <a:pt x="351077" y="157769"/>
                        </a:cubicBezTo>
                        <a:cubicBezTo>
                          <a:pt x="346885" y="155751"/>
                          <a:pt x="341451" y="157148"/>
                          <a:pt x="336792" y="155285"/>
                        </a:cubicBezTo>
                        <a:cubicBezTo>
                          <a:pt x="333532" y="154043"/>
                          <a:pt x="328873" y="152179"/>
                          <a:pt x="326234" y="150316"/>
                        </a:cubicBezTo>
                        <a:cubicBezTo>
                          <a:pt x="326079" y="149850"/>
                          <a:pt x="326079" y="149540"/>
                          <a:pt x="325923" y="149074"/>
                        </a:cubicBezTo>
                        <a:cubicBezTo>
                          <a:pt x="327165" y="147055"/>
                          <a:pt x="328252" y="145503"/>
                          <a:pt x="328718" y="144726"/>
                        </a:cubicBezTo>
                        <a:lnTo>
                          <a:pt x="329495" y="145192"/>
                        </a:lnTo>
                        <a:cubicBezTo>
                          <a:pt x="331047" y="145347"/>
                          <a:pt x="332600" y="145192"/>
                          <a:pt x="334153" y="145037"/>
                        </a:cubicBezTo>
                        <a:cubicBezTo>
                          <a:pt x="332134" y="142553"/>
                          <a:pt x="327942" y="141155"/>
                          <a:pt x="324526" y="139913"/>
                        </a:cubicBezTo>
                        <a:cubicBezTo>
                          <a:pt x="324060" y="139602"/>
                          <a:pt x="323594" y="139137"/>
                          <a:pt x="322973" y="138671"/>
                        </a:cubicBezTo>
                        <a:cubicBezTo>
                          <a:pt x="324215" y="138205"/>
                          <a:pt x="325457" y="137894"/>
                          <a:pt x="326855" y="138050"/>
                        </a:cubicBezTo>
                        <a:cubicBezTo>
                          <a:pt x="321886" y="134634"/>
                          <a:pt x="317228" y="129820"/>
                          <a:pt x="312259" y="126404"/>
                        </a:cubicBezTo>
                        <a:cubicBezTo>
                          <a:pt x="307291" y="122833"/>
                          <a:pt x="301235" y="120193"/>
                          <a:pt x="296421" y="116622"/>
                        </a:cubicBezTo>
                        <a:cubicBezTo>
                          <a:pt x="298906" y="116622"/>
                          <a:pt x="301390" y="116622"/>
                          <a:pt x="303719" y="116467"/>
                        </a:cubicBezTo>
                        <a:cubicBezTo>
                          <a:pt x="300614" y="110877"/>
                          <a:pt x="289279" y="105908"/>
                          <a:pt x="283844" y="102958"/>
                        </a:cubicBezTo>
                        <a:cubicBezTo>
                          <a:pt x="279652" y="100629"/>
                          <a:pt x="275460" y="98300"/>
                          <a:pt x="271578" y="95660"/>
                        </a:cubicBezTo>
                        <a:cubicBezTo>
                          <a:pt x="268938" y="93797"/>
                          <a:pt x="266609" y="91468"/>
                          <a:pt x="263348" y="90847"/>
                        </a:cubicBezTo>
                        <a:cubicBezTo>
                          <a:pt x="266299" y="90536"/>
                          <a:pt x="268783" y="92089"/>
                          <a:pt x="271578" y="91623"/>
                        </a:cubicBezTo>
                        <a:cubicBezTo>
                          <a:pt x="267230" y="85257"/>
                          <a:pt x="257603" y="81686"/>
                          <a:pt x="250926" y="77804"/>
                        </a:cubicBezTo>
                        <a:cubicBezTo>
                          <a:pt x="247976" y="76096"/>
                          <a:pt x="243318" y="75164"/>
                          <a:pt x="238971" y="73922"/>
                        </a:cubicBezTo>
                        <a:cubicBezTo>
                          <a:pt x="236486" y="72214"/>
                          <a:pt x="234468" y="70817"/>
                          <a:pt x="232604" y="69730"/>
                        </a:cubicBezTo>
                        <a:cubicBezTo>
                          <a:pt x="238194" y="68953"/>
                          <a:pt x="245958" y="68177"/>
                          <a:pt x="250771" y="70195"/>
                        </a:cubicBezTo>
                        <a:cubicBezTo>
                          <a:pt x="246889" y="64761"/>
                          <a:pt x="237728" y="62432"/>
                          <a:pt x="231983" y="59482"/>
                        </a:cubicBezTo>
                        <a:cubicBezTo>
                          <a:pt x="226704" y="56842"/>
                          <a:pt x="219717" y="53426"/>
                          <a:pt x="213816" y="53892"/>
                        </a:cubicBezTo>
                        <a:cubicBezTo>
                          <a:pt x="216767" y="53271"/>
                          <a:pt x="220027" y="53426"/>
                          <a:pt x="223133" y="53271"/>
                        </a:cubicBezTo>
                        <a:cubicBezTo>
                          <a:pt x="217077" y="50010"/>
                          <a:pt x="206674" y="49389"/>
                          <a:pt x="199065" y="49234"/>
                        </a:cubicBezTo>
                        <a:cubicBezTo>
                          <a:pt x="192544" y="48923"/>
                          <a:pt x="182607" y="50786"/>
                          <a:pt x="177017" y="48457"/>
                        </a:cubicBezTo>
                        <a:lnTo>
                          <a:pt x="179191" y="49855"/>
                        </a:lnTo>
                        <a:cubicBezTo>
                          <a:pt x="157608" y="44420"/>
                          <a:pt x="139751" y="41625"/>
                          <a:pt x="139751" y="41625"/>
                        </a:cubicBezTo>
                        <a:cubicBezTo>
                          <a:pt x="139751" y="41625"/>
                          <a:pt x="134317" y="25943"/>
                          <a:pt x="125932" y="19266"/>
                        </a:cubicBezTo>
                        <a:cubicBezTo>
                          <a:pt x="117547" y="12589"/>
                          <a:pt x="101088" y="-454"/>
                          <a:pt x="99691" y="12"/>
                        </a:cubicBezTo>
                        <a:cubicBezTo>
                          <a:pt x="98293" y="478"/>
                          <a:pt x="105281" y="22061"/>
                          <a:pt x="105281" y="28893"/>
                        </a:cubicBezTo>
                        <a:cubicBezTo>
                          <a:pt x="105281" y="35725"/>
                          <a:pt x="104815" y="41159"/>
                          <a:pt x="104815" y="41159"/>
                        </a:cubicBezTo>
                        <a:cubicBezTo>
                          <a:pt x="104815" y="41159"/>
                          <a:pt x="103883" y="41625"/>
                          <a:pt x="102330" y="42246"/>
                        </a:cubicBezTo>
                        <a:cubicBezTo>
                          <a:pt x="101088" y="42246"/>
                          <a:pt x="96430" y="42402"/>
                          <a:pt x="94256" y="39141"/>
                        </a:cubicBezTo>
                        <a:cubicBezTo>
                          <a:pt x="92238" y="35880"/>
                          <a:pt x="94567" y="31998"/>
                          <a:pt x="94567" y="31998"/>
                        </a:cubicBezTo>
                        <a:cubicBezTo>
                          <a:pt x="94567" y="31998"/>
                          <a:pt x="90064" y="34949"/>
                          <a:pt x="89753" y="41936"/>
                        </a:cubicBezTo>
                        <a:cubicBezTo>
                          <a:pt x="89598" y="44731"/>
                          <a:pt x="90996" y="46594"/>
                          <a:pt x="92238" y="47836"/>
                        </a:cubicBezTo>
                        <a:cubicBezTo>
                          <a:pt x="89909" y="49078"/>
                          <a:pt x="87890" y="50321"/>
                          <a:pt x="86959" y="51563"/>
                        </a:cubicBezTo>
                        <a:cubicBezTo>
                          <a:pt x="83387" y="55755"/>
                          <a:pt x="81834" y="58550"/>
                          <a:pt x="80437" y="60724"/>
                        </a:cubicBezTo>
                        <a:cubicBezTo>
                          <a:pt x="89288" y="54202"/>
                          <a:pt x="94722" y="55134"/>
                          <a:pt x="94722" y="55134"/>
                        </a:cubicBezTo>
                        <a:cubicBezTo>
                          <a:pt x="94722" y="55134"/>
                          <a:pt x="55749" y="93486"/>
                          <a:pt x="55749" y="98455"/>
                        </a:cubicBezTo>
                        <a:cubicBezTo>
                          <a:pt x="55749" y="103269"/>
                          <a:pt x="56991" y="109945"/>
                          <a:pt x="52954" y="113672"/>
                        </a:cubicBezTo>
                        <a:cubicBezTo>
                          <a:pt x="48761" y="117398"/>
                          <a:pt x="-615" y="195190"/>
                          <a:pt x="6" y="206680"/>
                        </a:cubicBezTo>
                        <a:cubicBezTo>
                          <a:pt x="627" y="218170"/>
                          <a:pt x="8391" y="221742"/>
                          <a:pt x="9012" y="225468"/>
                        </a:cubicBezTo>
                        <a:cubicBezTo>
                          <a:pt x="9633" y="229039"/>
                          <a:pt x="10875" y="234008"/>
                          <a:pt x="12738" y="236958"/>
                        </a:cubicBezTo>
                        <a:cubicBezTo>
                          <a:pt x="14601" y="240064"/>
                          <a:pt x="58544" y="247051"/>
                          <a:pt x="61960" y="240995"/>
                        </a:cubicBezTo>
                        <a:cubicBezTo>
                          <a:pt x="65531" y="234940"/>
                          <a:pt x="65997" y="228884"/>
                          <a:pt x="67239" y="226400"/>
                        </a:cubicBezTo>
                        <a:cubicBezTo>
                          <a:pt x="68481" y="223916"/>
                          <a:pt x="118634" y="187892"/>
                          <a:pt x="135869" y="188513"/>
                        </a:cubicBezTo>
                        <a:cubicBezTo>
                          <a:pt x="153105" y="188979"/>
                          <a:pt x="161334" y="177023"/>
                          <a:pt x="165216" y="176402"/>
                        </a:cubicBezTo>
                        <a:cubicBezTo>
                          <a:pt x="188662" y="180905"/>
                          <a:pt x="191612" y="270032"/>
                          <a:pt x="207140" y="290528"/>
                        </a:cubicBezTo>
                        <a:cubicBezTo>
                          <a:pt x="207295" y="290838"/>
                          <a:pt x="207605" y="290838"/>
                          <a:pt x="207761" y="291149"/>
                        </a:cubicBezTo>
                        <a:cubicBezTo>
                          <a:pt x="205898" y="297049"/>
                          <a:pt x="204189" y="303105"/>
                          <a:pt x="202947" y="309626"/>
                        </a:cubicBezTo>
                        <a:cubicBezTo>
                          <a:pt x="184470" y="305434"/>
                          <a:pt x="166148" y="301862"/>
                          <a:pt x="148602" y="304191"/>
                        </a:cubicBezTo>
                        <a:cubicBezTo>
                          <a:pt x="108541" y="309781"/>
                          <a:pt x="120342" y="357605"/>
                          <a:pt x="127795" y="386331"/>
                        </a:cubicBezTo>
                        <a:cubicBezTo>
                          <a:pt x="136180" y="418938"/>
                          <a:pt x="145652" y="447508"/>
                          <a:pt x="162110" y="478097"/>
                        </a:cubicBezTo>
                        <a:cubicBezTo>
                          <a:pt x="168321" y="489742"/>
                          <a:pt x="178104" y="513499"/>
                          <a:pt x="190525" y="530113"/>
                        </a:cubicBezTo>
                        <a:cubicBezTo>
                          <a:pt x="194407" y="535393"/>
                          <a:pt x="198600" y="539895"/>
                          <a:pt x="203103" y="543156"/>
                        </a:cubicBezTo>
                        <a:cubicBezTo>
                          <a:pt x="206518" y="548436"/>
                          <a:pt x="210245" y="553870"/>
                          <a:pt x="214127" y="559149"/>
                        </a:cubicBezTo>
                        <a:cubicBezTo>
                          <a:pt x="227014" y="576695"/>
                          <a:pt x="254187" y="626382"/>
                          <a:pt x="279963" y="620793"/>
                        </a:cubicBezTo>
                        <a:cubicBezTo>
                          <a:pt x="280584" y="609924"/>
                          <a:pt x="280118" y="599054"/>
                          <a:pt x="282447" y="589117"/>
                        </a:cubicBezTo>
                        <a:cubicBezTo>
                          <a:pt x="283844" y="582906"/>
                          <a:pt x="292384" y="569708"/>
                          <a:pt x="291453" y="563807"/>
                        </a:cubicBezTo>
                        <a:cubicBezTo>
                          <a:pt x="288347" y="545175"/>
                          <a:pt x="262106" y="549678"/>
                          <a:pt x="247821" y="537101"/>
                        </a:cubicBezTo>
                        <a:cubicBezTo>
                          <a:pt x="239436" y="529647"/>
                          <a:pt x="233225" y="521107"/>
                          <a:pt x="228257" y="512257"/>
                        </a:cubicBezTo>
                        <a:cubicBezTo>
                          <a:pt x="232139" y="506046"/>
                          <a:pt x="238039" y="497972"/>
                          <a:pt x="238039" y="493469"/>
                        </a:cubicBezTo>
                        <a:cubicBezTo>
                          <a:pt x="237728" y="480271"/>
                          <a:pt x="224530" y="476699"/>
                          <a:pt x="212419" y="470799"/>
                        </a:cubicBezTo>
                        <a:cubicBezTo>
                          <a:pt x="211487" y="467694"/>
                          <a:pt x="210400" y="464588"/>
                          <a:pt x="209469" y="461483"/>
                        </a:cubicBezTo>
                        <a:cubicBezTo>
                          <a:pt x="207295" y="454651"/>
                          <a:pt x="204810" y="447819"/>
                          <a:pt x="201860" y="441142"/>
                        </a:cubicBezTo>
                        <a:cubicBezTo>
                          <a:pt x="247200" y="461172"/>
                          <a:pt x="289124" y="473594"/>
                          <a:pt x="320333" y="467694"/>
                        </a:cubicBezTo>
                        <a:cubicBezTo>
                          <a:pt x="340985" y="482134"/>
                          <a:pt x="385082" y="487258"/>
                          <a:pt x="407286" y="494711"/>
                        </a:cubicBezTo>
                        <a:cubicBezTo>
                          <a:pt x="477935" y="518002"/>
                          <a:pt x="547653" y="498903"/>
                          <a:pt x="618147" y="494245"/>
                        </a:cubicBezTo>
                        <a:cubicBezTo>
                          <a:pt x="623736" y="493935"/>
                          <a:pt x="629326" y="493624"/>
                          <a:pt x="634916" y="493469"/>
                        </a:cubicBezTo>
                        <a:cubicBezTo>
                          <a:pt x="648891" y="505891"/>
                          <a:pt x="665815" y="516915"/>
                          <a:pt x="685069" y="527474"/>
                        </a:cubicBezTo>
                        <a:cubicBezTo>
                          <a:pt x="719384" y="546417"/>
                          <a:pt x="750750" y="554181"/>
                          <a:pt x="787704" y="561789"/>
                        </a:cubicBezTo>
                        <a:cubicBezTo>
                          <a:pt x="808511" y="565981"/>
                          <a:pt x="812859" y="568155"/>
                          <a:pt x="826057" y="582906"/>
                        </a:cubicBezTo>
                        <a:cubicBezTo>
                          <a:pt x="835839" y="593775"/>
                          <a:pt x="845155" y="604799"/>
                          <a:pt x="857111" y="613650"/>
                        </a:cubicBezTo>
                        <a:cubicBezTo>
                          <a:pt x="885371" y="634612"/>
                          <a:pt x="921239" y="643773"/>
                          <a:pt x="955244" y="650915"/>
                        </a:cubicBezTo>
                        <a:cubicBezTo>
                          <a:pt x="975274" y="655108"/>
                          <a:pt x="990335" y="648742"/>
                          <a:pt x="980398" y="622501"/>
                        </a:cubicBezTo>
                        <a:cubicBezTo>
                          <a:pt x="972168" y="601073"/>
                          <a:pt x="955088" y="608060"/>
                          <a:pt x="936611" y="602315"/>
                        </a:cubicBezTo>
                        <a:cubicBezTo>
                          <a:pt x="908351" y="593465"/>
                          <a:pt x="866428" y="573124"/>
                          <a:pt x="851211" y="545641"/>
                        </a:cubicBezTo>
                        <a:cubicBezTo>
                          <a:pt x="851056" y="545485"/>
                          <a:pt x="851056" y="545330"/>
                          <a:pt x="850900" y="545175"/>
                        </a:cubicBezTo>
                        <a:cubicBezTo>
                          <a:pt x="853230" y="546572"/>
                          <a:pt x="855714" y="548125"/>
                          <a:pt x="858819" y="550299"/>
                        </a:cubicBezTo>
                        <a:cubicBezTo>
                          <a:pt x="868446" y="556820"/>
                          <a:pt x="877607" y="563652"/>
                          <a:pt x="888632" y="568621"/>
                        </a:cubicBezTo>
                        <a:close/>
                        <a:moveTo>
                          <a:pt x="201550" y="385089"/>
                        </a:moveTo>
                        <a:cubicBezTo>
                          <a:pt x="192855" y="385244"/>
                          <a:pt x="184470" y="386331"/>
                          <a:pt x="176396" y="388660"/>
                        </a:cubicBezTo>
                        <a:cubicBezTo>
                          <a:pt x="175153" y="388970"/>
                          <a:pt x="173756" y="389436"/>
                          <a:pt x="172669" y="389902"/>
                        </a:cubicBezTo>
                        <a:cubicBezTo>
                          <a:pt x="172669" y="389591"/>
                          <a:pt x="172514" y="389281"/>
                          <a:pt x="172514" y="388815"/>
                        </a:cubicBezTo>
                        <a:cubicBezTo>
                          <a:pt x="170961" y="378878"/>
                          <a:pt x="169253" y="368940"/>
                          <a:pt x="166458" y="359158"/>
                        </a:cubicBezTo>
                        <a:cubicBezTo>
                          <a:pt x="178104" y="366301"/>
                          <a:pt x="189749" y="373754"/>
                          <a:pt x="201860" y="380275"/>
                        </a:cubicBezTo>
                        <a:cubicBezTo>
                          <a:pt x="201550" y="381983"/>
                          <a:pt x="201550" y="383536"/>
                          <a:pt x="201550" y="38508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E1CF08F6-CC18-A59A-9A80-197F4AA2C6D5}"/>
                      </a:ext>
                    </a:extLst>
                  </p:cNvPr>
                  <p:cNvSpPr/>
                  <p:nvPr/>
                </p:nvSpPr>
                <p:spPr>
                  <a:xfrm>
                    <a:off x="5588258" y="3160719"/>
                    <a:ext cx="232" cy="349"/>
                  </a:xfrm>
                  <a:custGeom>
                    <a:avLst/>
                    <a:gdLst>
                      <a:gd name="connsiteX0" fmla="*/ 0 w 232"/>
                      <a:gd name="connsiteY0" fmla="*/ 233 h 349"/>
                      <a:gd name="connsiteX1" fmla="*/ 0 w 232"/>
                      <a:gd name="connsiteY1" fmla="*/ 233 h 349"/>
                      <a:gd name="connsiteX2" fmla="*/ 0 w 232"/>
                      <a:gd name="connsiteY2" fmla="*/ 233 h 349"/>
                      <a:gd name="connsiteX3" fmla="*/ 0 w 232"/>
                      <a:gd name="connsiteY3" fmla="*/ 233 h 349"/>
                    </a:gdLst>
                    <a:ahLst/>
                    <a:cxnLst>
                      <a:cxn ang="0">
                        <a:pos x="connsiteX0" y="connsiteY0"/>
                      </a:cxn>
                      <a:cxn ang="0">
                        <a:pos x="connsiteX1" y="connsiteY1"/>
                      </a:cxn>
                      <a:cxn ang="0">
                        <a:pos x="connsiteX2" y="connsiteY2"/>
                      </a:cxn>
                      <a:cxn ang="0">
                        <a:pos x="connsiteX3" y="connsiteY3"/>
                      </a:cxn>
                    </a:cxnLst>
                    <a:rect l="l" t="t" r="r" b="b"/>
                    <a:pathLst>
                      <a:path w="232" h="349">
                        <a:moveTo>
                          <a:pt x="0" y="233"/>
                        </a:moveTo>
                        <a:cubicBezTo>
                          <a:pt x="0" y="233"/>
                          <a:pt x="0" y="388"/>
                          <a:pt x="0" y="233"/>
                        </a:cubicBezTo>
                        <a:cubicBezTo>
                          <a:pt x="0" y="388"/>
                          <a:pt x="0" y="388"/>
                          <a:pt x="0" y="233"/>
                        </a:cubicBezTo>
                        <a:cubicBezTo>
                          <a:pt x="311" y="-78"/>
                          <a:pt x="311" y="-78"/>
                          <a:pt x="0" y="23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54" name="Freeform: Shape 53">
                  <a:extLst>
                    <a:ext uri="{FF2B5EF4-FFF2-40B4-BE49-F238E27FC236}">
                      <a16:creationId xmlns:a16="http://schemas.microsoft.com/office/drawing/2014/main" id="{5EB4DA96-2A4C-3270-FCBD-620F721BFDF1}"/>
                    </a:ext>
                  </a:extLst>
                </p:cNvPr>
                <p:cNvSpPr/>
                <p:nvPr/>
              </p:nvSpPr>
              <p:spPr>
                <a:xfrm>
                  <a:off x="4975484" y="2886430"/>
                  <a:ext cx="219468" cy="107569"/>
                </a:xfrm>
                <a:custGeom>
                  <a:avLst/>
                  <a:gdLst>
                    <a:gd name="connsiteX0" fmla="*/ 219468 w 219468"/>
                    <a:gd name="connsiteY0" fmla="*/ 35868 h 107569"/>
                    <a:gd name="connsiteX1" fmla="*/ 156738 w 219468"/>
                    <a:gd name="connsiteY1" fmla="*/ 91456 h 107569"/>
                    <a:gd name="connsiteX2" fmla="*/ 93697 w 219468"/>
                    <a:gd name="connsiteY2" fmla="*/ 100927 h 107569"/>
                    <a:gd name="connsiteX3" fmla="*/ 11558 w 219468"/>
                    <a:gd name="connsiteY3" fmla="*/ 56364 h 107569"/>
                    <a:gd name="connsiteX4" fmla="*/ 5813 w 219468"/>
                    <a:gd name="connsiteY4" fmla="*/ 51551 h 107569"/>
                    <a:gd name="connsiteX5" fmla="*/ 3484 w 219468"/>
                    <a:gd name="connsiteY5" fmla="*/ 23601 h 107569"/>
                    <a:gd name="connsiteX6" fmla="*/ 36246 w 219468"/>
                    <a:gd name="connsiteY6" fmla="*/ 15527 h 107569"/>
                    <a:gd name="connsiteX7" fmla="*/ 115901 w 219468"/>
                    <a:gd name="connsiteY7" fmla="*/ 50464 h 107569"/>
                    <a:gd name="connsiteX8" fmla="*/ 178942 w 219468"/>
                    <a:gd name="connsiteY8" fmla="*/ 0 h 10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68" h="107569">
                      <a:moveTo>
                        <a:pt x="219468" y="35868"/>
                      </a:moveTo>
                      <a:cubicBezTo>
                        <a:pt x="219468" y="35868"/>
                        <a:pt x="173197" y="77792"/>
                        <a:pt x="156738" y="91456"/>
                      </a:cubicBezTo>
                      <a:cubicBezTo>
                        <a:pt x="139037" y="106206"/>
                        <a:pt x="119162" y="113970"/>
                        <a:pt x="93697" y="100927"/>
                      </a:cubicBezTo>
                      <a:cubicBezTo>
                        <a:pt x="64972" y="86176"/>
                        <a:pt x="40128" y="73599"/>
                        <a:pt x="11558" y="56364"/>
                      </a:cubicBezTo>
                      <a:cubicBezTo>
                        <a:pt x="9384" y="54966"/>
                        <a:pt x="7521" y="53414"/>
                        <a:pt x="5813" y="51551"/>
                      </a:cubicBezTo>
                      <a:cubicBezTo>
                        <a:pt x="-708" y="43942"/>
                        <a:pt x="-2106" y="32607"/>
                        <a:pt x="3484" y="23601"/>
                      </a:cubicBezTo>
                      <a:cubicBezTo>
                        <a:pt x="10316" y="12266"/>
                        <a:pt x="24290" y="10093"/>
                        <a:pt x="36246" y="15527"/>
                      </a:cubicBezTo>
                      <a:cubicBezTo>
                        <a:pt x="72114" y="31986"/>
                        <a:pt x="115901" y="50464"/>
                        <a:pt x="115901" y="50464"/>
                      </a:cubicBezTo>
                      <a:lnTo>
                        <a:pt x="178942" y="0"/>
                      </a:ln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85EA8144-1E12-0458-CFAF-4DA5CE14BE99}"/>
                    </a:ext>
                  </a:extLst>
                </p:cNvPr>
                <p:cNvSpPr/>
                <p:nvPr/>
              </p:nvSpPr>
              <p:spPr>
                <a:xfrm>
                  <a:off x="5022599" y="3145270"/>
                  <a:ext cx="155" cy="465"/>
                </a:xfrm>
                <a:custGeom>
                  <a:avLst/>
                  <a:gdLst>
                    <a:gd name="connsiteX0" fmla="*/ 155 w 155"/>
                    <a:gd name="connsiteY0" fmla="*/ 0 h 465"/>
                    <a:gd name="connsiteX1" fmla="*/ 0 w 155"/>
                    <a:gd name="connsiteY1" fmla="*/ 310 h 465"/>
                    <a:gd name="connsiteX2" fmla="*/ 155 w 155"/>
                    <a:gd name="connsiteY2" fmla="*/ 466 h 465"/>
                    <a:gd name="connsiteX3" fmla="*/ 155 w 155"/>
                    <a:gd name="connsiteY3" fmla="*/ 0 h 465"/>
                  </a:gdLst>
                  <a:ahLst/>
                  <a:cxnLst>
                    <a:cxn ang="0">
                      <a:pos x="connsiteX0" y="connsiteY0"/>
                    </a:cxn>
                    <a:cxn ang="0">
                      <a:pos x="connsiteX1" y="connsiteY1"/>
                    </a:cxn>
                    <a:cxn ang="0">
                      <a:pos x="connsiteX2" y="connsiteY2"/>
                    </a:cxn>
                    <a:cxn ang="0">
                      <a:pos x="connsiteX3" y="connsiteY3"/>
                    </a:cxn>
                  </a:cxnLst>
                  <a:rect l="l" t="t" r="r" b="b"/>
                  <a:pathLst>
                    <a:path w="155" h="465">
                      <a:moveTo>
                        <a:pt x="155" y="0"/>
                      </a:moveTo>
                      <a:cubicBezTo>
                        <a:pt x="155" y="155"/>
                        <a:pt x="0" y="155"/>
                        <a:pt x="0" y="310"/>
                      </a:cubicBezTo>
                      <a:cubicBezTo>
                        <a:pt x="0" y="466"/>
                        <a:pt x="0" y="466"/>
                        <a:pt x="155" y="466"/>
                      </a:cubicBezTo>
                      <a:cubicBezTo>
                        <a:pt x="0" y="310"/>
                        <a:pt x="0" y="155"/>
                        <a:pt x="155" y="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5977F979-14D0-FA8E-04B4-C848CD5B5B9B}"/>
                    </a:ext>
                  </a:extLst>
                </p:cNvPr>
                <p:cNvSpPr/>
                <p:nvPr/>
              </p:nvSpPr>
              <p:spPr>
                <a:xfrm>
                  <a:off x="5050294" y="2757057"/>
                  <a:ext cx="119701" cy="119634"/>
                </a:xfrm>
                <a:custGeom>
                  <a:avLst/>
                  <a:gdLst>
                    <a:gd name="connsiteX0" fmla="*/ 117330 w 119701"/>
                    <a:gd name="connsiteY0" fmla="*/ 43197 h 119634"/>
                    <a:gd name="connsiteX1" fmla="*/ 76493 w 119701"/>
                    <a:gd name="connsiteY1" fmla="*/ 117262 h 119634"/>
                    <a:gd name="connsiteX2" fmla="*/ 2428 w 119701"/>
                    <a:gd name="connsiteY2" fmla="*/ 76425 h 119634"/>
                    <a:gd name="connsiteX3" fmla="*/ 43264 w 119701"/>
                    <a:gd name="connsiteY3" fmla="*/ 2360 h 119634"/>
                    <a:gd name="connsiteX4" fmla="*/ 117330 w 119701"/>
                    <a:gd name="connsiteY4" fmla="*/ 43197 h 1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01" h="119634">
                      <a:moveTo>
                        <a:pt x="117330" y="43197"/>
                      </a:moveTo>
                      <a:cubicBezTo>
                        <a:pt x="126491" y="75028"/>
                        <a:pt x="108324" y="108101"/>
                        <a:pt x="76493" y="117262"/>
                      </a:cubicBezTo>
                      <a:cubicBezTo>
                        <a:pt x="44817" y="126423"/>
                        <a:pt x="11589" y="108256"/>
                        <a:pt x="2428" y="76425"/>
                      </a:cubicBezTo>
                      <a:cubicBezTo>
                        <a:pt x="-6889" y="44750"/>
                        <a:pt x="11434" y="11521"/>
                        <a:pt x="43264" y="2360"/>
                      </a:cubicBezTo>
                      <a:cubicBezTo>
                        <a:pt x="74785" y="-6801"/>
                        <a:pt x="108013" y="11521"/>
                        <a:pt x="117330" y="43197"/>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65626B72-3C33-3089-7844-103ACFCB712C}"/>
                    </a:ext>
                  </a:extLst>
                </p:cNvPr>
                <p:cNvSpPr/>
                <p:nvPr/>
              </p:nvSpPr>
              <p:spPr>
                <a:xfrm>
                  <a:off x="5044648" y="2749971"/>
                  <a:ext cx="129148" cy="99678"/>
                </a:xfrm>
                <a:custGeom>
                  <a:avLst/>
                  <a:gdLst>
                    <a:gd name="connsiteX0" fmla="*/ 54345 w 129148"/>
                    <a:gd name="connsiteY0" fmla="*/ 905 h 99678"/>
                    <a:gd name="connsiteX1" fmla="*/ 0 w 129148"/>
                    <a:gd name="connsiteY1" fmla="*/ 64257 h 99678"/>
                    <a:gd name="connsiteX2" fmla="*/ 58848 w 129148"/>
                    <a:gd name="connsiteY2" fmla="*/ 61462 h 99678"/>
                    <a:gd name="connsiteX3" fmla="*/ 78102 w 129148"/>
                    <a:gd name="connsiteY3" fmla="*/ 93448 h 99678"/>
                    <a:gd name="connsiteX4" fmla="*/ 109778 w 129148"/>
                    <a:gd name="connsiteY4" fmla="*/ 92982 h 99678"/>
                    <a:gd name="connsiteX5" fmla="*/ 128876 w 129148"/>
                    <a:gd name="connsiteY5" fmla="*/ 52611 h 99678"/>
                    <a:gd name="connsiteX6" fmla="*/ 54345 w 129148"/>
                    <a:gd name="connsiteY6" fmla="*/ 905 h 9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48" h="99678">
                      <a:moveTo>
                        <a:pt x="54345" y="905"/>
                      </a:moveTo>
                      <a:cubicBezTo>
                        <a:pt x="12577" y="8048"/>
                        <a:pt x="3105" y="45624"/>
                        <a:pt x="0" y="64257"/>
                      </a:cubicBezTo>
                      <a:cubicBezTo>
                        <a:pt x="24844" y="65809"/>
                        <a:pt x="54811" y="58822"/>
                        <a:pt x="58848" y="61462"/>
                      </a:cubicBezTo>
                      <a:cubicBezTo>
                        <a:pt x="65680" y="65965"/>
                        <a:pt x="69252" y="79163"/>
                        <a:pt x="78102" y="93448"/>
                      </a:cubicBezTo>
                      <a:cubicBezTo>
                        <a:pt x="86953" y="107733"/>
                        <a:pt x="109778" y="92982"/>
                        <a:pt x="109778" y="92982"/>
                      </a:cubicBezTo>
                      <a:cubicBezTo>
                        <a:pt x="109778" y="92982"/>
                        <a:pt x="131827" y="72797"/>
                        <a:pt x="128876" y="52611"/>
                      </a:cubicBezTo>
                      <a:cubicBezTo>
                        <a:pt x="123442" y="14725"/>
                        <a:pt x="91921" y="-4529"/>
                        <a:pt x="54345" y="90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1F51120D-8E91-1F52-2992-866EE18040F8}"/>
                    </a:ext>
                  </a:extLst>
                </p:cNvPr>
                <p:cNvSpPr/>
                <p:nvPr/>
              </p:nvSpPr>
              <p:spPr>
                <a:xfrm>
                  <a:off x="5077410" y="2862045"/>
                  <a:ext cx="196663" cy="420097"/>
                </a:xfrm>
                <a:custGeom>
                  <a:avLst/>
                  <a:gdLst>
                    <a:gd name="connsiteX0" fmla="*/ 149684 w 196663"/>
                    <a:gd name="connsiteY0" fmla="*/ 38049 h 420097"/>
                    <a:gd name="connsiteX1" fmla="*/ 98909 w 196663"/>
                    <a:gd name="connsiteY1" fmla="*/ 7 h 420097"/>
                    <a:gd name="connsiteX2" fmla="*/ 47825 w 196663"/>
                    <a:gd name="connsiteY2" fmla="*/ 30130 h 420097"/>
                    <a:gd name="connsiteX3" fmla="*/ 45185 w 196663"/>
                    <a:gd name="connsiteY3" fmla="*/ 69880 h 420097"/>
                    <a:gd name="connsiteX4" fmla="*/ 59160 w 196663"/>
                    <a:gd name="connsiteY4" fmla="*/ 127021 h 420097"/>
                    <a:gd name="connsiteX5" fmla="*/ 85090 w 196663"/>
                    <a:gd name="connsiteY5" fmla="*/ 209160 h 420097"/>
                    <a:gd name="connsiteX6" fmla="*/ 1 w 196663"/>
                    <a:gd name="connsiteY6" fmla="*/ 283535 h 420097"/>
                    <a:gd name="connsiteX7" fmla="*/ 42701 w 196663"/>
                    <a:gd name="connsiteY7" fmla="*/ 403095 h 420097"/>
                    <a:gd name="connsiteX8" fmla="*/ 86332 w 196663"/>
                    <a:gd name="connsiteY8" fmla="*/ 414586 h 420097"/>
                    <a:gd name="connsiteX9" fmla="*/ 96270 w 196663"/>
                    <a:gd name="connsiteY9" fmla="*/ 378407 h 420097"/>
                    <a:gd name="connsiteX10" fmla="*/ 64905 w 196663"/>
                    <a:gd name="connsiteY10" fmla="*/ 297510 h 420097"/>
                    <a:gd name="connsiteX11" fmla="*/ 190520 w 196663"/>
                    <a:gd name="connsiteY11" fmla="*/ 223290 h 420097"/>
                    <a:gd name="connsiteX12" fmla="*/ 194092 w 196663"/>
                    <a:gd name="connsiteY12" fmla="*/ 178416 h 420097"/>
                    <a:gd name="connsiteX13" fmla="*/ 149684 w 196663"/>
                    <a:gd name="connsiteY13" fmla="*/ 38049 h 42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663" h="420097">
                      <a:moveTo>
                        <a:pt x="149684" y="38049"/>
                      </a:moveTo>
                      <a:cubicBezTo>
                        <a:pt x="139125" y="9013"/>
                        <a:pt x="113816" y="-303"/>
                        <a:pt x="98909" y="7"/>
                      </a:cubicBezTo>
                      <a:cubicBezTo>
                        <a:pt x="86488" y="318"/>
                        <a:pt x="57607" y="13982"/>
                        <a:pt x="47825" y="30130"/>
                      </a:cubicBezTo>
                      <a:cubicBezTo>
                        <a:pt x="38819" y="45192"/>
                        <a:pt x="41148" y="55595"/>
                        <a:pt x="45185" y="69880"/>
                      </a:cubicBezTo>
                      <a:cubicBezTo>
                        <a:pt x="49533" y="85252"/>
                        <a:pt x="53570" y="109940"/>
                        <a:pt x="59160" y="127021"/>
                      </a:cubicBezTo>
                      <a:cubicBezTo>
                        <a:pt x="68165" y="154348"/>
                        <a:pt x="76239" y="189130"/>
                        <a:pt x="85090" y="209160"/>
                      </a:cubicBezTo>
                      <a:cubicBezTo>
                        <a:pt x="89282" y="218631"/>
                        <a:pt x="156" y="252947"/>
                        <a:pt x="1" y="283535"/>
                      </a:cubicBezTo>
                      <a:cubicBezTo>
                        <a:pt x="-155" y="299218"/>
                        <a:pt x="28260" y="371730"/>
                        <a:pt x="42701" y="403095"/>
                      </a:cubicBezTo>
                      <a:cubicBezTo>
                        <a:pt x="49377" y="417691"/>
                        <a:pt x="68321" y="426386"/>
                        <a:pt x="86332" y="414586"/>
                      </a:cubicBezTo>
                      <a:cubicBezTo>
                        <a:pt x="102325" y="404027"/>
                        <a:pt x="102015" y="390518"/>
                        <a:pt x="96270" y="378407"/>
                      </a:cubicBezTo>
                      <a:cubicBezTo>
                        <a:pt x="83382" y="351545"/>
                        <a:pt x="64905" y="297510"/>
                        <a:pt x="64905" y="297510"/>
                      </a:cubicBezTo>
                      <a:cubicBezTo>
                        <a:pt x="64905" y="297510"/>
                        <a:pt x="174217" y="247357"/>
                        <a:pt x="190520" y="223290"/>
                      </a:cubicBezTo>
                      <a:cubicBezTo>
                        <a:pt x="196265" y="214905"/>
                        <a:pt x="199060" y="194875"/>
                        <a:pt x="194092" y="178416"/>
                      </a:cubicBezTo>
                      <a:cubicBezTo>
                        <a:pt x="189123" y="161181"/>
                        <a:pt x="170180" y="94724"/>
                        <a:pt x="149684" y="38049"/>
                      </a:cubicBezTo>
                      <a:close/>
                    </a:path>
                  </a:pathLst>
                </a:custGeom>
                <a:gradFill>
                  <a:gsLst>
                    <a:gs pos="0">
                      <a:srgbClr val="000000"/>
                    </a:gs>
                    <a:gs pos="37590">
                      <a:srgbClr val="343433"/>
                    </a:gs>
                    <a:gs pos="64920">
                      <a:srgbClr val="3C3C3B"/>
                    </a:gs>
                    <a:gs pos="74110">
                      <a:srgbClr val="474746"/>
                    </a:gs>
                    <a:gs pos="89850">
                      <a:srgbClr val="636362"/>
                    </a:gs>
                    <a:gs pos="96340">
                      <a:srgbClr val="706F6F"/>
                    </a:gs>
                  </a:gsLst>
                  <a:lin ang="6119449" scaled="1"/>
                </a:gradFill>
                <a:ln w="15511"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D9A436D9-5A12-6A39-03DE-BF538DAEBD33}"/>
                    </a:ext>
                  </a:extLst>
                </p:cNvPr>
                <p:cNvSpPr/>
                <p:nvPr/>
              </p:nvSpPr>
              <p:spPr>
                <a:xfrm>
                  <a:off x="5032741" y="2903665"/>
                  <a:ext cx="180222" cy="160086"/>
                </a:xfrm>
                <a:custGeom>
                  <a:avLst/>
                  <a:gdLst>
                    <a:gd name="connsiteX0" fmla="*/ 180223 w 180222"/>
                    <a:gd name="connsiteY0" fmla="*/ 18943 h 160086"/>
                    <a:gd name="connsiteX1" fmla="*/ 163453 w 180222"/>
                    <a:gd name="connsiteY1" fmla="*/ 101082 h 160086"/>
                    <a:gd name="connsiteX2" fmla="*/ 118580 w 180222"/>
                    <a:gd name="connsiteY2" fmla="*/ 146422 h 160086"/>
                    <a:gd name="connsiteX3" fmla="*/ 26192 w 180222"/>
                    <a:gd name="connsiteY3" fmla="*/ 159931 h 160086"/>
                    <a:gd name="connsiteX4" fmla="*/ 18739 w 180222"/>
                    <a:gd name="connsiteY4" fmla="*/ 159465 h 160086"/>
                    <a:gd name="connsiteX5" fmla="*/ 106 w 180222"/>
                    <a:gd name="connsiteY5" fmla="*/ 138503 h 160086"/>
                    <a:gd name="connsiteX6" fmla="*/ 21534 w 180222"/>
                    <a:gd name="connsiteY6" fmla="*/ 112417 h 160086"/>
                    <a:gd name="connsiteX7" fmla="*/ 106313 w 180222"/>
                    <a:gd name="connsiteY7" fmla="*/ 92698 h 160086"/>
                    <a:gd name="connsiteX8" fmla="*/ 130225 w 180222"/>
                    <a:gd name="connsiteY8"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22" h="160086">
                      <a:moveTo>
                        <a:pt x="180223" y="18943"/>
                      </a:moveTo>
                      <a:cubicBezTo>
                        <a:pt x="180223" y="18943"/>
                        <a:pt x="168267" y="80276"/>
                        <a:pt x="163453" y="101082"/>
                      </a:cubicBezTo>
                      <a:cubicBezTo>
                        <a:pt x="158019" y="123442"/>
                        <a:pt x="146839" y="141609"/>
                        <a:pt x="118580" y="146422"/>
                      </a:cubicBezTo>
                      <a:cubicBezTo>
                        <a:pt x="86749" y="151701"/>
                        <a:pt x="59421" y="156670"/>
                        <a:pt x="26192" y="159931"/>
                      </a:cubicBezTo>
                      <a:cubicBezTo>
                        <a:pt x="23553" y="160241"/>
                        <a:pt x="21068" y="160086"/>
                        <a:pt x="18739" y="159465"/>
                      </a:cubicBezTo>
                      <a:cubicBezTo>
                        <a:pt x="8957" y="157291"/>
                        <a:pt x="1193" y="149062"/>
                        <a:pt x="106" y="138503"/>
                      </a:cubicBezTo>
                      <a:cubicBezTo>
                        <a:pt x="-1136" y="125305"/>
                        <a:pt x="8646" y="115212"/>
                        <a:pt x="21534" y="112417"/>
                      </a:cubicBezTo>
                      <a:cubicBezTo>
                        <a:pt x="60197" y="104188"/>
                        <a:pt x="106313" y="92698"/>
                        <a:pt x="106313" y="92698"/>
                      </a:cubicBezTo>
                      <a:lnTo>
                        <a:pt x="130225" y="0"/>
                      </a:lnTo>
                    </a:path>
                  </a:pathLst>
                </a:custGeom>
                <a:gradFill>
                  <a:gsLst>
                    <a:gs pos="0">
                      <a:srgbClr val="000000"/>
                    </a:gs>
                    <a:gs pos="28190">
                      <a:srgbClr val="343433"/>
                    </a:gs>
                    <a:gs pos="48690">
                      <a:srgbClr val="3C3C3B"/>
                    </a:gs>
                    <a:gs pos="62630">
                      <a:srgbClr val="474746"/>
                    </a:gs>
                    <a:gs pos="86490">
                      <a:srgbClr val="636362"/>
                    </a:gs>
                    <a:gs pos="96340">
                      <a:srgbClr val="706F6F"/>
                    </a:gs>
                  </a:gsLst>
                  <a:lin ang="7252923" scaled="1"/>
                </a:gradFill>
                <a:ln w="15511" cap="flat">
                  <a:noFill/>
                  <a:prstDash val="solid"/>
                  <a:miter/>
                </a:ln>
              </p:spPr>
              <p:txBody>
                <a:bodyPr rtlCol="0" anchor="ctr"/>
                <a:lstStyle/>
                <a:p>
                  <a:endParaRPr lang="en-IN"/>
                </a:p>
              </p:txBody>
            </p:sp>
          </p:grpSp>
        </p:grpSp>
      </p:grpSp>
      <p:grpSp>
        <p:nvGrpSpPr>
          <p:cNvPr id="38" name="Group 37">
            <a:extLst>
              <a:ext uri="{FF2B5EF4-FFF2-40B4-BE49-F238E27FC236}">
                <a16:creationId xmlns:a16="http://schemas.microsoft.com/office/drawing/2014/main" id="{2041E559-E2C2-8902-1DB9-76FF1D1D1A25}"/>
              </a:ext>
            </a:extLst>
          </p:cNvPr>
          <p:cNvGrpSpPr/>
          <p:nvPr/>
        </p:nvGrpSpPr>
        <p:grpSpPr>
          <a:xfrm rot="14656974">
            <a:off x="15116807" y="8335061"/>
            <a:ext cx="1798214" cy="1798679"/>
            <a:chOff x="6125035" y="2276829"/>
            <a:chExt cx="1798214" cy="1798679"/>
          </a:xfrm>
        </p:grpSpPr>
        <p:grpSp>
          <p:nvGrpSpPr>
            <p:cNvPr id="4" name="Group 3">
              <a:extLst>
                <a:ext uri="{FF2B5EF4-FFF2-40B4-BE49-F238E27FC236}">
                  <a16:creationId xmlns:a16="http://schemas.microsoft.com/office/drawing/2014/main" id="{64C2E10C-564B-CF66-5769-4C8524B55B7B}"/>
                </a:ext>
              </a:extLst>
            </p:cNvPr>
            <p:cNvGrpSpPr/>
            <p:nvPr/>
          </p:nvGrpSpPr>
          <p:grpSpPr>
            <a:xfrm>
              <a:off x="6125035" y="2276829"/>
              <a:ext cx="1798214" cy="1798679"/>
              <a:chOff x="6125035" y="2276829"/>
              <a:chExt cx="1798214" cy="1798679"/>
            </a:xfrm>
          </p:grpSpPr>
          <p:sp>
            <p:nvSpPr>
              <p:cNvPr id="44" name="Freeform: Shape 43">
                <a:extLst>
                  <a:ext uri="{FF2B5EF4-FFF2-40B4-BE49-F238E27FC236}">
                    <a16:creationId xmlns:a16="http://schemas.microsoft.com/office/drawing/2014/main" id="{B5DD477A-2D7D-DC82-3663-B36F9D42444C}"/>
                  </a:ext>
                </a:extLst>
              </p:cNvPr>
              <p:cNvSpPr/>
              <p:nvPr/>
            </p:nvSpPr>
            <p:spPr>
              <a:xfrm>
                <a:off x="6976396" y="2276829"/>
                <a:ext cx="946853" cy="875427"/>
              </a:xfrm>
              <a:custGeom>
                <a:avLst/>
                <a:gdLst>
                  <a:gd name="connsiteX0" fmla="*/ 19254 w 946853"/>
                  <a:gd name="connsiteY0" fmla="*/ 210705 h 875427"/>
                  <a:gd name="connsiteX1" fmla="*/ 47824 w 946853"/>
                  <a:gd name="connsiteY1" fmla="*/ 210084 h 875427"/>
                  <a:gd name="connsiteX2" fmla="*/ 732887 w 946853"/>
                  <a:gd name="connsiteY2" fmla="*/ 823411 h 875427"/>
                  <a:gd name="connsiteX3" fmla="*/ 838783 w 946853"/>
                  <a:gd name="connsiteY3" fmla="*/ 858348 h 875427"/>
                  <a:gd name="connsiteX4" fmla="*/ 946853 w 946853"/>
                  <a:gd name="connsiteY4" fmla="*/ 875428 h 875427"/>
                  <a:gd name="connsiteX5" fmla="*/ 47824 w 946853"/>
                  <a:gd name="connsiteY5" fmla="*/ 0 h 875427"/>
                  <a:gd name="connsiteX6" fmla="*/ 0 w 946853"/>
                  <a:gd name="connsiteY6" fmla="*/ 1242 h 875427"/>
                  <a:gd name="connsiteX7" fmla="*/ 15993 w 946853"/>
                  <a:gd name="connsiteY7" fmla="*/ 107915 h 875427"/>
                  <a:gd name="connsiteX8" fmla="*/ 19254 w 946853"/>
                  <a:gd name="connsiteY8" fmla="*/ 210705 h 8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853" h="875427">
                    <a:moveTo>
                      <a:pt x="19254" y="210705"/>
                    </a:moveTo>
                    <a:cubicBezTo>
                      <a:pt x="28726" y="210239"/>
                      <a:pt x="38197" y="210084"/>
                      <a:pt x="47824" y="210084"/>
                    </a:cubicBezTo>
                    <a:cubicBezTo>
                      <a:pt x="402778" y="210084"/>
                      <a:pt x="695156" y="478551"/>
                      <a:pt x="732887" y="823411"/>
                    </a:cubicBezTo>
                    <a:cubicBezTo>
                      <a:pt x="750744" y="831796"/>
                      <a:pt x="794220" y="847789"/>
                      <a:pt x="838783" y="858348"/>
                    </a:cubicBezTo>
                    <a:cubicBezTo>
                      <a:pt x="880552" y="868130"/>
                      <a:pt x="923096" y="872788"/>
                      <a:pt x="946853" y="875428"/>
                    </a:cubicBezTo>
                    <a:cubicBezTo>
                      <a:pt x="934121" y="389890"/>
                      <a:pt x="536467" y="0"/>
                      <a:pt x="47824" y="0"/>
                    </a:cubicBezTo>
                    <a:cubicBezTo>
                      <a:pt x="31831" y="0"/>
                      <a:pt x="15838" y="466"/>
                      <a:pt x="0" y="1242"/>
                    </a:cubicBezTo>
                    <a:cubicBezTo>
                      <a:pt x="5279" y="23912"/>
                      <a:pt x="12422" y="64128"/>
                      <a:pt x="15993" y="107915"/>
                    </a:cubicBezTo>
                    <a:cubicBezTo>
                      <a:pt x="19409" y="149062"/>
                      <a:pt x="19409" y="193625"/>
                      <a:pt x="19254" y="210705"/>
                    </a:cubicBezTo>
                    <a:close/>
                  </a:path>
                </a:pathLst>
              </a:custGeom>
              <a:gradFill>
                <a:gsLst>
                  <a:gs pos="0">
                    <a:srgbClr val="006633"/>
                  </a:gs>
                  <a:gs pos="17110">
                    <a:srgbClr val="007836"/>
                  </a:gs>
                  <a:gs pos="35930">
                    <a:srgbClr val="008836"/>
                  </a:gs>
                  <a:gs pos="48690">
                    <a:srgbClr val="008D36"/>
                  </a:gs>
                  <a:gs pos="57770">
                    <a:srgbClr val="1E9235"/>
                  </a:gs>
                  <a:gs pos="73370">
                    <a:srgbClr val="51A130"/>
                  </a:gs>
                  <a:gs pos="93490">
                    <a:srgbClr val="8DBD22"/>
                  </a:gs>
                  <a:gs pos="96340">
                    <a:srgbClr val="95C11F"/>
                  </a:gs>
                </a:gsLst>
                <a:lin ang="13993619" scaled="1"/>
              </a:gradFill>
              <a:ln w="15511"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D747BC56-FBA5-A888-9A36-D8B259307315}"/>
                  </a:ext>
                </a:extLst>
              </p:cNvPr>
              <p:cNvSpPr/>
              <p:nvPr/>
            </p:nvSpPr>
            <p:spPr>
              <a:xfrm>
                <a:off x="6125035" y="2313784"/>
                <a:ext cx="1779270" cy="1761724"/>
              </a:xfrm>
              <a:custGeom>
                <a:avLst/>
                <a:gdLst>
                  <a:gd name="connsiteX0" fmla="*/ 1573379 w 1779270"/>
                  <a:gd name="connsiteY0" fmla="*/ 1006478 h 1761724"/>
                  <a:gd name="connsiteX1" fmla="*/ 899185 w 1779270"/>
                  <a:gd name="connsiteY1" fmla="*/ 1551640 h 1761724"/>
                  <a:gd name="connsiteX2" fmla="*/ 209929 w 1779270"/>
                  <a:gd name="connsiteY2" fmla="*/ 862385 h 1761724"/>
                  <a:gd name="connsiteX3" fmla="*/ 657891 w 1779270"/>
                  <a:gd name="connsiteY3" fmla="*/ 216916 h 1761724"/>
                  <a:gd name="connsiteX4" fmla="*/ 660065 w 1779270"/>
                  <a:gd name="connsiteY4" fmla="*/ 114436 h 1761724"/>
                  <a:gd name="connsiteX5" fmla="*/ 644382 w 1779270"/>
                  <a:gd name="connsiteY5" fmla="*/ 0 h 1761724"/>
                  <a:gd name="connsiteX6" fmla="*/ 0 w 1779270"/>
                  <a:gd name="connsiteY6" fmla="*/ 862385 h 1761724"/>
                  <a:gd name="connsiteX7" fmla="*/ 899340 w 1779270"/>
                  <a:gd name="connsiteY7" fmla="*/ 1761724 h 1761724"/>
                  <a:gd name="connsiteX8" fmla="*/ 1779270 w 1779270"/>
                  <a:gd name="connsiteY8" fmla="*/ 1047780 h 1761724"/>
                  <a:gd name="connsiteX9" fmla="*/ 1675704 w 1779270"/>
                  <a:gd name="connsiteY9" fmla="*/ 1033340 h 1761724"/>
                  <a:gd name="connsiteX10" fmla="*/ 1573379 w 1779270"/>
                  <a:gd name="connsiteY10" fmla="*/ 1006478 h 176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270" h="1761724">
                    <a:moveTo>
                      <a:pt x="1573379" y="1006478"/>
                    </a:moveTo>
                    <a:cubicBezTo>
                      <a:pt x="1507077" y="1317955"/>
                      <a:pt x="1230381" y="1551640"/>
                      <a:pt x="899185" y="1551640"/>
                    </a:cubicBezTo>
                    <a:cubicBezTo>
                      <a:pt x="518456" y="1551640"/>
                      <a:pt x="209929" y="1242958"/>
                      <a:pt x="209929" y="862385"/>
                    </a:cubicBezTo>
                    <a:cubicBezTo>
                      <a:pt x="209929" y="566590"/>
                      <a:pt x="396256" y="314738"/>
                      <a:pt x="657891" y="216916"/>
                    </a:cubicBezTo>
                    <a:cubicBezTo>
                      <a:pt x="658822" y="204805"/>
                      <a:pt x="662859" y="163036"/>
                      <a:pt x="660065" y="114436"/>
                    </a:cubicBezTo>
                    <a:cubicBezTo>
                      <a:pt x="657580" y="71581"/>
                      <a:pt x="648574" y="22359"/>
                      <a:pt x="644382" y="0"/>
                    </a:cubicBezTo>
                    <a:cubicBezTo>
                      <a:pt x="271883" y="109933"/>
                      <a:pt x="0" y="454328"/>
                      <a:pt x="0" y="862385"/>
                    </a:cubicBezTo>
                    <a:cubicBezTo>
                      <a:pt x="0" y="1359102"/>
                      <a:pt x="402622" y="1761724"/>
                      <a:pt x="899340" y="1761724"/>
                    </a:cubicBezTo>
                    <a:cubicBezTo>
                      <a:pt x="1332395" y="1761724"/>
                      <a:pt x="1693870" y="1455527"/>
                      <a:pt x="1779270" y="1047780"/>
                    </a:cubicBezTo>
                    <a:cubicBezTo>
                      <a:pt x="1762346" y="1046849"/>
                      <a:pt x="1717317" y="1041880"/>
                      <a:pt x="1675704" y="1033340"/>
                    </a:cubicBezTo>
                    <a:cubicBezTo>
                      <a:pt x="1626327" y="1023092"/>
                      <a:pt x="1580677" y="1008807"/>
                      <a:pt x="1573379" y="1006478"/>
                    </a:cubicBezTo>
                    <a:close/>
                  </a:path>
                </a:pathLst>
              </a:custGeom>
              <a:gradFill>
                <a:gsLst>
                  <a:gs pos="0">
                    <a:srgbClr val="006633"/>
                  </a:gs>
                  <a:gs pos="17110">
                    <a:srgbClr val="007836"/>
                  </a:gs>
                  <a:gs pos="35930">
                    <a:srgbClr val="008836"/>
                  </a:gs>
                  <a:gs pos="48690">
                    <a:srgbClr val="008D36"/>
                  </a:gs>
                  <a:gs pos="57770">
                    <a:srgbClr val="1E9235"/>
                  </a:gs>
                  <a:gs pos="73370">
                    <a:srgbClr val="51A130"/>
                  </a:gs>
                  <a:gs pos="93490">
                    <a:srgbClr val="8DBD22"/>
                  </a:gs>
                  <a:gs pos="96340">
                    <a:srgbClr val="95C11F"/>
                  </a:gs>
                </a:gsLst>
                <a:lin ang="13993612" scaled="1"/>
              </a:gradFill>
              <a:ln w="15511" cap="flat">
                <a:noFill/>
                <a:prstDash val="solid"/>
                <a:miter/>
              </a:ln>
            </p:spPr>
            <p:txBody>
              <a:bodyPr rtlCol="0" anchor="ctr"/>
              <a:lstStyle/>
              <a:p>
                <a:endParaRPr lang="en-IN"/>
              </a:p>
            </p:txBody>
          </p:sp>
        </p:grpSp>
        <p:grpSp>
          <p:nvGrpSpPr>
            <p:cNvPr id="60" name="Graphic 8">
              <a:extLst>
                <a:ext uri="{FF2B5EF4-FFF2-40B4-BE49-F238E27FC236}">
                  <a16:creationId xmlns:a16="http://schemas.microsoft.com/office/drawing/2014/main" id="{8CA57D11-14E5-CE4F-D163-467D49DFEF72}"/>
                </a:ext>
              </a:extLst>
            </p:cNvPr>
            <p:cNvGrpSpPr/>
            <p:nvPr/>
          </p:nvGrpSpPr>
          <p:grpSpPr>
            <a:xfrm>
              <a:off x="6661528" y="2634023"/>
              <a:ext cx="943570" cy="1113860"/>
              <a:chOff x="6661528" y="2634023"/>
              <a:chExt cx="943570" cy="1113860"/>
            </a:xfrm>
          </p:grpSpPr>
          <p:sp>
            <p:nvSpPr>
              <p:cNvPr id="61" name="Freeform: Shape 60">
                <a:extLst>
                  <a:ext uri="{FF2B5EF4-FFF2-40B4-BE49-F238E27FC236}">
                    <a16:creationId xmlns:a16="http://schemas.microsoft.com/office/drawing/2014/main" id="{182876C0-8E51-1A4C-9220-01A7A454468F}"/>
                  </a:ext>
                </a:extLst>
              </p:cNvPr>
              <p:cNvSpPr/>
              <p:nvPr/>
            </p:nvSpPr>
            <p:spPr>
              <a:xfrm>
                <a:off x="6685751" y="2646134"/>
                <a:ext cx="919347" cy="1101748"/>
              </a:xfrm>
              <a:custGeom>
                <a:avLst/>
                <a:gdLst>
                  <a:gd name="connsiteX0" fmla="*/ 904749 w 919347"/>
                  <a:gd name="connsiteY0" fmla="*/ 454728 h 1101748"/>
                  <a:gd name="connsiteX1" fmla="*/ 870123 w 919347"/>
                  <a:gd name="connsiteY1" fmla="*/ 434853 h 1101748"/>
                  <a:gd name="connsiteX2" fmla="*/ 842640 w 919347"/>
                  <a:gd name="connsiteY2" fmla="*/ 419325 h 1101748"/>
                  <a:gd name="connsiteX3" fmla="*/ 773078 w 919347"/>
                  <a:gd name="connsiteY3" fmla="*/ 380507 h 1101748"/>
                  <a:gd name="connsiteX4" fmla="*/ 686901 w 919347"/>
                  <a:gd name="connsiteY4" fmla="*/ 333460 h 1101748"/>
                  <a:gd name="connsiteX5" fmla="*/ 631935 w 919347"/>
                  <a:gd name="connsiteY5" fmla="*/ 284238 h 1101748"/>
                  <a:gd name="connsiteX6" fmla="*/ 605383 w 919347"/>
                  <a:gd name="connsiteY6" fmla="*/ 289828 h 1101748"/>
                  <a:gd name="connsiteX7" fmla="*/ 474954 w 919347"/>
                  <a:gd name="connsiteY7" fmla="*/ 221042 h 1101748"/>
                  <a:gd name="connsiteX8" fmla="*/ 314402 w 919347"/>
                  <a:gd name="connsiteY8" fmla="*/ 138748 h 1101748"/>
                  <a:gd name="connsiteX9" fmla="*/ 173414 w 919347"/>
                  <a:gd name="connsiteY9" fmla="*/ 68564 h 1101748"/>
                  <a:gd name="connsiteX10" fmla="*/ 101057 w 919347"/>
                  <a:gd name="connsiteY10" fmla="*/ 33628 h 1101748"/>
                  <a:gd name="connsiteX11" fmla="*/ 72798 w 919347"/>
                  <a:gd name="connsiteY11" fmla="*/ 20119 h 1101748"/>
                  <a:gd name="connsiteX12" fmla="*/ 34601 w 919347"/>
                  <a:gd name="connsiteY12" fmla="*/ 2263 h 1101748"/>
                  <a:gd name="connsiteX13" fmla="*/ 2770 w 919347"/>
                  <a:gd name="connsiteY13" fmla="*/ 12977 h 1101748"/>
                  <a:gd name="connsiteX14" fmla="*/ 12241 w 919347"/>
                  <a:gd name="connsiteY14" fmla="*/ 45118 h 1101748"/>
                  <a:gd name="connsiteX15" fmla="*/ 49196 w 919347"/>
                  <a:gd name="connsiteY15" fmla="*/ 66235 h 1101748"/>
                  <a:gd name="connsiteX16" fmla="*/ 76214 w 919347"/>
                  <a:gd name="connsiteY16" fmla="*/ 81452 h 1101748"/>
                  <a:gd name="connsiteX17" fmla="*/ 146242 w 919347"/>
                  <a:gd name="connsiteY17" fmla="*/ 120581 h 1101748"/>
                  <a:gd name="connsiteX18" fmla="*/ 284745 w 919347"/>
                  <a:gd name="connsiteY18" fmla="*/ 195733 h 1101748"/>
                  <a:gd name="connsiteX19" fmla="*/ 371387 w 919347"/>
                  <a:gd name="connsiteY19" fmla="*/ 241383 h 1101748"/>
                  <a:gd name="connsiteX20" fmla="*/ 320613 w 919347"/>
                  <a:gd name="connsiteY20" fmla="*/ 309703 h 1101748"/>
                  <a:gd name="connsiteX21" fmla="*/ 337693 w 919347"/>
                  <a:gd name="connsiteY21" fmla="*/ 398053 h 1101748"/>
                  <a:gd name="connsiteX22" fmla="*/ 282261 w 919347"/>
                  <a:gd name="connsiteY22" fmla="*/ 398985 h 1101748"/>
                  <a:gd name="connsiteX23" fmla="*/ 215183 w 919347"/>
                  <a:gd name="connsiteY23" fmla="*/ 396345 h 1101748"/>
                  <a:gd name="connsiteX24" fmla="*/ 98262 w 919347"/>
                  <a:gd name="connsiteY24" fmla="*/ 340136 h 1101748"/>
                  <a:gd name="connsiteX25" fmla="*/ 72643 w 919347"/>
                  <a:gd name="connsiteY25" fmla="*/ 334236 h 1101748"/>
                  <a:gd name="connsiteX26" fmla="*/ 20471 w 919347"/>
                  <a:gd name="connsiteY26" fmla="*/ 366688 h 1101748"/>
                  <a:gd name="connsiteX27" fmla="*/ 47022 w 919347"/>
                  <a:gd name="connsiteY27" fmla="*/ 444324 h 1101748"/>
                  <a:gd name="connsiteX28" fmla="*/ 174657 w 919347"/>
                  <a:gd name="connsiteY28" fmla="*/ 505191 h 1101748"/>
                  <a:gd name="connsiteX29" fmla="*/ 264094 w 919347"/>
                  <a:gd name="connsiteY29" fmla="*/ 514973 h 1101748"/>
                  <a:gd name="connsiteX30" fmla="*/ 256951 w 919347"/>
                  <a:gd name="connsiteY30" fmla="*/ 572424 h 1101748"/>
                  <a:gd name="connsiteX31" fmla="*/ 270149 w 919347"/>
                  <a:gd name="connsiteY31" fmla="*/ 686084 h 1101748"/>
                  <a:gd name="connsiteX32" fmla="*/ 272013 w 919347"/>
                  <a:gd name="connsiteY32" fmla="*/ 695090 h 1101748"/>
                  <a:gd name="connsiteX33" fmla="*/ 193755 w 919347"/>
                  <a:gd name="connsiteY33" fmla="*/ 848344 h 1101748"/>
                  <a:gd name="connsiteX34" fmla="*/ 173725 w 919347"/>
                  <a:gd name="connsiteY34" fmla="*/ 1038243 h 1101748"/>
                  <a:gd name="connsiteX35" fmla="*/ 188476 w 919347"/>
                  <a:gd name="connsiteY35" fmla="*/ 1079390 h 1101748"/>
                  <a:gd name="connsiteX36" fmla="*/ 239871 w 919347"/>
                  <a:gd name="connsiteY36" fmla="*/ 1101749 h 1101748"/>
                  <a:gd name="connsiteX37" fmla="*/ 241424 w 919347"/>
                  <a:gd name="connsiteY37" fmla="*/ 1101749 h 1101748"/>
                  <a:gd name="connsiteX38" fmla="*/ 300428 w 919347"/>
                  <a:gd name="connsiteY38" fmla="*/ 1039485 h 1101748"/>
                  <a:gd name="connsiteX39" fmla="*/ 314713 w 919347"/>
                  <a:gd name="connsiteY39" fmla="*/ 896944 h 1101748"/>
                  <a:gd name="connsiteX40" fmla="*/ 364711 w 919347"/>
                  <a:gd name="connsiteY40" fmla="*/ 799123 h 1101748"/>
                  <a:gd name="connsiteX41" fmla="*/ 396852 w 919347"/>
                  <a:gd name="connsiteY41" fmla="*/ 895236 h 1101748"/>
                  <a:gd name="connsiteX42" fmla="*/ 506164 w 919347"/>
                  <a:gd name="connsiteY42" fmla="*/ 1051751 h 1101748"/>
                  <a:gd name="connsiteX43" fmla="*/ 551348 w 919347"/>
                  <a:gd name="connsiteY43" fmla="*/ 1073490 h 1101748"/>
                  <a:gd name="connsiteX44" fmla="*/ 597775 w 919347"/>
                  <a:gd name="connsiteY44" fmla="*/ 1056254 h 1101748"/>
                  <a:gd name="connsiteX45" fmla="*/ 602588 w 919347"/>
                  <a:gd name="connsiteY45" fmla="*/ 969612 h 1101748"/>
                  <a:gd name="connsiteX46" fmla="*/ 519673 w 919347"/>
                  <a:gd name="connsiteY46" fmla="*/ 852536 h 1101748"/>
                  <a:gd name="connsiteX47" fmla="*/ 517654 w 919347"/>
                  <a:gd name="connsiteY47" fmla="*/ 846325 h 1101748"/>
                  <a:gd name="connsiteX48" fmla="*/ 483028 w 919347"/>
                  <a:gd name="connsiteY48" fmla="*/ 714033 h 1101748"/>
                  <a:gd name="connsiteX49" fmla="*/ 477904 w 919347"/>
                  <a:gd name="connsiteY49" fmla="*/ 688568 h 1101748"/>
                  <a:gd name="connsiteX50" fmla="*/ 471693 w 919347"/>
                  <a:gd name="connsiteY50" fmla="*/ 590902 h 1101748"/>
                  <a:gd name="connsiteX51" fmla="*/ 484270 w 919347"/>
                  <a:gd name="connsiteY51" fmla="*/ 548202 h 1101748"/>
                  <a:gd name="connsiteX52" fmla="*/ 583800 w 919347"/>
                  <a:gd name="connsiteY52" fmla="*/ 560313 h 1101748"/>
                  <a:gd name="connsiteX53" fmla="*/ 648859 w 919347"/>
                  <a:gd name="connsiteY53" fmla="*/ 539972 h 1101748"/>
                  <a:gd name="connsiteX54" fmla="*/ 683330 w 919347"/>
                  <a:gd name="connsiteY54" fmla="*/ 401469 h 1101748"/>
                  <a:gd name="connsiteX55" fmla="*/ 745750 w 919347"/>
                  <a:gd name="connsiteY55" fmla="*/ 432213 h 1101748"/>
                  <a:gd name="connsiteX56" fmla="*/ 817330 w 919347"/>
                  <a:gd name="connsiteY56" fmla="*/ 466839 h 1101748"/>
                  <a:gd name="connsiteX57" fmla="*/ 846366 w 919347"/>
                  <a:gd name="connsiteY57" fmla="*/ 480813 h 1101748"/>
                  <a:gd name="connsiteX58" fmla="*/ 884564 w 919347"/>
                  <a:gd name="connsiteY58" fmla="*/ 498670 h 1101748"/>
                  <a:gd name="connsiteX59" fmla="*/ 894811 w 919347"/>
                  <a:gd name="connsiteY59" fmla="*/ 500999 h 1101748"/>
                  <a:gd name="connsiteX60" fmla="*/ 895278 w 919347"/>
                  <a:gd name="connsiteY60" fmla="*/ 500999 h 1101748"/>
                  <a:gd name="connsiteX61" fmla="*/ 919345 w 919347"/>
                  <a:gd name="connsiteY61" fmla="*/ 476776 h 1101748"/>
                  <a:gd name="connsiteX62" fmla="*/ 904749 w 919347"/>
                  <a:gd name="connsiteY62" fmla="*/ 454728 h 1101748"/>
                  <a:gd name="connsiteX63" fmla="*/ 564081 w 919347"/>
                  <a:gd name="connsiteY63" fmla="*/ 433921 h 1101748"/>
                  <a:gd name="connsiteX64" fmla="*/ 549485 w 919347"/>
                  <a:gd name="connsiteY64" fmla="*/ 428952 h 1101748"/>
                  <a:gd name="connsiteX65" fmla="*/ 501506 w 919347"/>
                  <a:gd name="connsiteY65" fmla="*/ 414201 h 1101748"/>
                  <a:gd name="connsiteX66" fmla="*/ 532560 w 919347"/>
                  <a:gd name="connsiteY66" fmla="*/ 360943 h 1101748"/>
                  <a:gd name="connsiteX67" fmla="*/ 535200 w 919347"/>
                  <a:gd name="connsiteY67" fmla="*/ 326628 h 1101748"/>
                  <a:gd name="connsiteX68" fmla="*/ 571068 w 919347"/>
                  <a:gd name="connsiteY68" fmla="*/ 345105 h 1101748"/>
                  <a:gd name="connsiteX69" fmla="*/ 564081 w 919347"/>
                  <a:gd name="connsiteY69" fmla="*/ 433921 h 1101748"/>
                  <a:gd name="connsiteX70" fmla="*/ 241113 w 919347"/>
                  <a:gd name="connsiteY70" fmla="*/ 1077682 h 1101748"/>
                  <a:gd name="connsiteX71" fmla="*/ 241113 w 919347"/>
                  <a:gd name="connsiteY71" fmla="*/ 1077682 h 1101748"/>
                  <a:gd name="connsiteX72" fmla="*/ 241113 w 919347"/>
                  <a:gd name="connsiteY72" fmla="*/ 1077682 h 1101748"/>
                  <a:gd name="connsiteX73" fmla="*/ 241113 w 919347"/>
                  <a:gd name="connsiteY73" fmla="*/ 1077682 h 11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9347" h="1101748">
                    <a:moveTo>
                      <a:pt x="904749" y="454728"/>
                    </a:moveTo>
                    <a:lnTo>
                      <a:pt x="870123" y="434853"/>
                    </a:lnTo>
                    <a:cubicBezTo>
                      <a:pt x="862049" y="430350"/>
                      <a:pt x="852888" y="425226"/>
                      <a:pt x="842640" y="419325"/>
                    </a:cubicBezTo>
                    <a:cubicBezTo>
                      <a:pt x="822921" y="408146"/>
                      <a:pt x="799474" y="394948"/>
                      <a:pt x="773078" y="380507"/>
                    </a:cubicBezTo>
                    <a:cubicBezTo>
                      <a:pt x="746371" y="365756"/>
                      <a:pt x="717024" y="349763"/>
                      <a:pt x="686901" y="333460"/>
                    </a:cubicBezTo>
                    <a:cubicBezTo>
                      <a:pt x="682864" y="306597"/>
                      <a:pt x="660195" y="285480"/>
                      <a:pt x="631935" y="284238"/>
                    </a:cubicBezTo>
                    <a:cubicBezTo>
                      <a:pt x="622463" y="283772"/>
                      <a:pt x="613457" y="285946"/>
                      <a:pt x="605383" y="289828"/>
                    </a:cubicBezTo>
                    <a:lnTo>
                      <a:pt x="474954" y="221042"/>
                    </a:lnTo>
                    <a:lnTo>
                      <a:pt x="314402" y="138748"/>
                    </a:lnTo>
                    <a:cubicBezTo>
                      <a:pt x="263007" y="112662"/>
                      <a:pt x="214872" y="88750"/>
                      <a:pt x="173414" y="68564"/>
                    </a:cubicBezTo>
                    <a:cubicBezTo>
                      <a:pt x="146086" y="55056"/>
                      <a:pt x="121553" y="43410"/>
                      <a:pt x="101057" y="33628"/>
                    </a:cubicBezTo>
                    <a:cubicBezTo>
                      <a:pt x="90654" y="28659"/>
                      <a:pt x="81183" y="24156"/>
                      <a:pt x="72798" y="20119"/>
                    </a:cubicBezTo>
                    <a:lnTo>
                      <a:pt x="34601" y="2263"/>
                    </a:lnTo>
                    <a:cubicBezTo>
                      <a:pt x="22800" y="-3172"/>
                      <a:pt x="8825" y="1486"/>
                      <a:pt x="2770" y="12977"/>
                    </a:cubicBezTo>
                    <a:cubicBezTo>
                      <a:pt x="-3286" y="24467"/>
                      <a:pt x="906" y="38752"/>
                      <a:pt x="12241" y="45118"/>
                    </a:cubicBezTo>
                    <a:lnTo>
                      <a:pt x="49196" y="66235"/>
                    </a:lnTo>
                    <a:cubicBezTo>
                      <a:pt x="57115" y="70583"/>
                      <a:pt x="66121" y="75707"/>
                      <a:pt x="76214" y="81452"/>
                    </a:cubicBezTo>
                    <a:cubicBezTo>
                      <a:pt x="95933" y="92632"/>
                      <a:pt x="119690" y="105985"/>
                      <a:pt x="146242" y="120581"/>
                    </a:cubicBezTo>
                    <a:cubicBezTo>
                      <a:pt x="187389" y="143406"/>
                      <a:pt x="235368" y="169336"/>
                      <a:pt x="284745" y="195733"/>
                    </a:cubicBezTo>
                    <a:lnTo>
                      <a:pt x="371387" y="241383"/>
                    </a:lnTo>
                    <a:cubicBezTo>
                      <a:pt x="346544" y="255978"/>
                      <a:pt x="327756" y="280046"/>
                      <a:pt x="320613" y="309703"/>
                    </a:cubicBezTo>
                    <a:cubicBezTo>
                      <a:pt x="313005" y="341378"/>
                      <a:pt x="320147" y="373209"/>
                      <a:pt x="337693" y="398053"/>
                    </a:cubicBezTo>
                    <a:cubicBezTo>
                      <a:pt x="319837" y="398674"/>
                      <a:pt x="300428" y="398985"/>
                      <a:pt x="282261" y="398985"/>
                    </a:cubicBezTo>
                    <a:cubicBezTo>
                      <a:pt x="240182" y="398985"/>
                      <a:pt x="220617" y="397432"/>
                      <a:pt x="215183" y="396345"/>
                    </a:cubicBezTo>
                    <a:cubicBezTo>
                      <a:pt x="203227" y="391221"/>
                      <a:pt x="153539" y="367309"/>
                      <a:pt x="98262" y="340136"/>
                    </a:cubicBezTo>
                    <a:cubicBezTo>
                      <a:pt x="90188" y="336255"/>
                      <a:pt x="81648" y="334236"/>
                      <a:pt x="72643" y="334236"/>
                    </a:cubicBezTo>
                    <a:cubicBezTo>
                      <a:pt x="50283" y="334236"/>
                      <a:pt x="30408" y="346658"/>
                      <a:pt x="20471" y="366688"/>
                    </a:cubicBezTo>
                    <a:cubicBezTo>
                      <a:pt x="6341" y="395413"/>
                      <a:pt x="18297" y="430350"/>
                      <a:pt x="47022" y="444324"/>
                    </a:cubicBezTo>
                    <a:cubicBezTo>
                      <a:pt x="97486" y="469013"/>
                      <a:pt x="160682" y="499757"/>
                      <a:pt x="174657" y="505191"/>
                    </a:cubicBezTo>
                    <a:cubicBezTo>
                      <a:pt x="184749" y="509073"/>
                      <a:pt x="204935" y="514197"/>
                      <a:pt x="264094" y="514973"/>
                    </a:cubicBezTo>
                    <a:cubicBezTo>
                      <a:pt x="259436" y="536867"/>
                      <a:pt x="256951" y="556276"/>
                      <a:pt x="256951" y="572424"/>
                    </a:cubicBezTo>
                    <a:cubicBezTo>
                      <a:pt x="256796" y="623664"/>
                      <a:pt x="265181" y="662793"/>
                      <a:pt x="270149" y="686084"/>
                    </a:cubicBezTo>
                    <a:cubicBezTo>
                      <a:pt x="270770" y="689345"/>
                      <a:pt x="271547" y="692450"/>
                      <a:pt x="272013" y="695090"/>
                    </a:cubicBezTo>
                    <a:cubicBezTo>
                      <a:pt x="227139" y="773192"/>
                      <a:pt x="200898" y="831885"/>
                      <a:pt x="193755" y="848344"/>
                    </a:cubicBezTo>
                    <a:cubicBezTo>
                      <a:pt x="190650" y="855486"/>
                      <a:pt x="185681" y="867132"/>
                      <a:pt x="173725" y="1038243"/>
                    </a:cubicBezTo>
                    <a:cubicBezTo>
                      <a:pt x="172638" y="1053304"/>
                      <a:pt x="177917" y="1067900"/>
                      <a:pt x="188476" y="1079390"/>
                    </a:cubicBezTo>
                    <a:cubicBezTo>
                      <a:pt x="201053" y="1093054"/>
                      <a:pt x="220307" y="1101438"/>
                      <a:pt x="239871" y="1101749"/>
                    </a:cubicBezTo>
                    <a:cubicBezTo>
                      <a:pt x="239871" y="1101749"/>
                      <a:pt x="241269" y="1101749"/>
                      <a:pt x="241424" y="1101749"/>
                    </a:cubicBezTo>
                    <a:cubicBezTo>
                      <a:pt x="277447" y="1101749"/>
                      <a:pt x="297322" y="1080787"/>
                      <a:pt x="300428" y="1039485"/>
                    </a:cubicBezTo>
                    <a:cubicBezTo>
                      <a:pt x="302291" y="1015107"/>
                      <a:pt x="312073" y="919459"/>
                      <a:pt x="314713" y="896944"/>
                    </a:cubicBezTo>
                    <a:cubicBezTo>
                      <a:pt x="324340" y="875206"/>
                      <a:pt x="344525" y="835301"/>
                      <a:pt x="364711" y="799123"/>
                    </a:cubicBezTo>
                    <a:cubicBezTo>
                      <a:pt x="377288" y="835612"/>
                      <a:pt x="392970" y="882970"/>
                      <a:pt x="396852" y="895236"/>
                    </a:cubicBezTo>
                    <a:cubicBezTo>
                      <a:pt x="399026" y="902068"/>
                      <a:pt x="403063" y="914956"/>
                      <a:pt x="506164" y="1051751"/>
                    </a:cubicBezTo>
                    <a:cubicBezTo>
                      <a:pt x="516722" y="1065881"/>
                      <a:pt x="532716" y="1073490"/>
                      <a:pt x="551348" y="1073490"/>
                    </a:cubicBezTo>
                    <a:cubicBezTo>
                      <a:pt x="567807" y="1073490"/>
                      <a:pt x="584732" y="1067278"/>
                      <a:pt x="597775" y="1056254"/>
                    </a:cubicBezTo>
                    <a:cubicBezTo>
                      <a:pt x="626034" y="1032342"/>
                      <a:pt x="627587" y="1003306"/>
                      <a:pt x="602588" y="969612"/>
                    </a:cubicBezTo>
                    <a:cubicBezTo>
                      <a:pt x="588148" y="950203"/>
                      <a:pt x="532560" y="871169"/>
                      <a:pt x="519673" y="852536"/>
                    </a:cubicBezTo>
                    <a:lnTo>
                      <a:pt x="517654" y="846325"/>
                    </a:lnTo>
                    <a:cubicBezTo>
                      <a:pt x="507251" y="814029"/>
                      <a:pt x="489860" y="759994"/>
                      <a:pt x="483028" y="714033"/>
                    </a:cubicBezTo>
                    <a:cubicBezTo>
                      <a:pt x="481786" y="705027"/>
                      <a:pt x="479923" y="696953"/>
                      <a:pt x="477904" y="688568"/>
                    </a:cubicBezTo>
                    <a:cubicBezTo>
                      <a:pt x="472780" y="666209"/>
                      <a:pt x="467501" y="642918"/>
                      <a:pt x="471693" y="590902"/>
                    </a:cubicBezTo>
                    <a:cubicBezTo>
                      <a:pt x="472936" y="576617"/>
                      <a:pt x="477904" y="562021"/>
                      <a:pt x="484270" y="548202"/>
                    </a:cubicBezTo>
                    <a:cubicBezTo>
                      <a:pt x="524486" y="556276"/>
                      <a:pt x="557714" y="560313"/>
                      <a:pt x="583800" y="560313"/>
                    </a:cubicBezTo>
                    <a:cubicBezTo>
                      <a:pt x="617650" y="560313"/>
                      <a:pt x="639388" y="553481"/>
                      <a:pt x="648859" y="539972"/>
                    </a:cubicBezTo>
                    <a:cubicBezTo>
                      <a:pt x="663766" y="518855"/>
                      <a:pt x="676653" y="465441"/>
                      <a:pt x="683330" y="401469"/>
                    </a:cubicBezTo>
                    <a:cubicBezTo>
                      <a:pt x="704758" y="412028"/>
                      <a:pt x="725720" y="422431"/>
                      <a:pt x="745750" y="432213"/>
                    </a:cubicBezTo>
                    <a:cubicBezTo>
                      <a:pt x="772767" y="445566"/>
                      <a:pt x="796990" y="457057"/>
                      <a:pt x="817330" y="466839"/>
                    </a:cubicBezTo>
                    <a:cubicBezTo>
                      <a:pt x="828044" y="471963"/>
                      <a:pt x="837671" y="476621"/>
                      <a:pt x="846366" y="480813"/>
                    </a:cubicBezTo>
                    <a:lnTo>
                      <a:pt x="884564" y="498670"/>
                    </a:lnTo>
                    <a:cubicBezTo>
                      <a:pt x="887824" y="500223"/>
                      <a:pt x="891396" y="500999"/>
                      <a:pt x="894811" y="500999"/>
                    </a:cubicBezTo>
                    <a:cubicBezTo>
                      <a:pt x="894967" y="500999"/>
                      <a:pt x="895122" y="500999"/>
                      <a:pt x="895278" y="500999"/>
                    </a:cubicBezTo>
                    <a:cubicBezTo>
                      <a:pt x="908631" y="500844"/>
                      <a:pt x="919345" y="490130"/>
                      <a:pt x="919345" y="476776"/>
                    </a:cubicBezTo>
                    <a:cubicBezTo>
                      <a:pt x="919500" y="466994"/>
                      <a:pt x="913444" y="458454"/>
                      <a:pt x="904749" y="454728"/>
                    </a:cubicBezTo>
                    <a:close/>
                    <a:moveTo>
                      <a:pt x="564081" y="433921"/>
                    </a:moveTo>
                    <a:cubicBezTo>
                      <a:pt x="559267" y="432368"/>
                      <a:pt x="554298" y="430660"/>
                      <a:pt x="549485" y="428952"/>
                    </a:cubicBezTo>
                    <a:cubicBezTo>
                      <a:pt x="533182" y="423362"/>
                      <a:pt x="516722" y="417928"/>
                      <a:pt x="501506" y="414201"/>
                    </a:cubicBezTo>
                    <a:cubicBezTo>
                      <a:pt x="516257" y="400072"/>
                      <a:pt x="527436" y="382060"/>
                      <a:pt x="532560" y="360943"/>
                    </a:cubicBezTo>
                    <a:cubicBezTo>
                      <a:pt x="535355" y="349453"/>
                      <a:pt x="536132" y="337962"/>
                      <a:pt x="535200" y="326628"/>
                    </a:cubicBezTo>
                    <a:lnTo>
                      <a:pt x="571068" y="345105"/>
                    </a:lnTo>
                    <a:cubicBezTo>
                      <a:pt x="569826" y="376470"/>
                      <a:pt x="567186" y="409543"/>
                      <a:pt x="564081" y="433921"/>
                    </a:cubicBezTo>
                    <a:close/>
                    <a:moveTo>
                      <a:pt x="241113" y="1077682"/>
                    </a:moveTo>
                    <a:lnTo>
                      <a:pt x="241113" y="1077682"/>
                    </a:lnTo>
                    <a:lnTo>
                      <a:pt x="241113" y="1077682"/>
                    </a:lnTo>
                    <a:lnTo>
                      <a:pt x="241113" y="1077682"/>
                    </a:lnTo>
                    <a:close/>
                  </a:path>
                </a:pathLst>
              </a:custGeom>
              <a:solidFill>
                <a:srgbClr val="DADADA"/>
              </a:solidFill>
              <a:ln w="15511"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F9CD5D85-3476-F263-CF83-A42677D793CE}"/>
                  </a:ext>
                </a:extLst>
              </p:cNvPr>
              <p:cNvSpPr/>
              <p:nvPr/>
            </p:nvSpPr>
            <p:spPr>
              <a:xfrm>
                <a:off x="6661528" y="2634023"/>
                <a:ext cx="919655" cy="1101749"/>
              </a:xfrm>
              <a:custGeom>
                <a:avLst/>
                <a:gdLst>
                  <a:gd name="connsiteX0" fmla="*/ 904749 w 919655"/>
                  <a:gd name="connsiteY0" fmla="*/ 454728 h 1101749"/>
                  <a:gd name="connsiteX1" fmla="*/ 870123 w 919655"/>
                  <a:gd name="connsiteY1" fmla="*/ 434853 h 1101749"/>
                  <a:gd name="connsiteX2" fmla="*/ 842640 w 919655"/>
                  <a:gd name="connsiteY2" fmla="*/ 419325 h 1101749"/>
                  <a:gd name="connsiteX3" fmla="*/ 773078 w 919655"/>
                  <a:gd name="connsiteY3" fmla="*/ 380507 h 1101749"/>
                  <a:gd name="connsiteX4" fmla="*/ 686901 w 919655"/>
                  <a:gd name="connsiteY4" fmla="*/ 333460 h 1101749"/>
                  <a:gd name="connsiteX5" fmla="*/ 631935 w 919655"/>
                  <a:gd name="connsiteY5" fmla="*/ 284238 h 1101749"/>
                  <a:gd name="connsiteX6" fmla="*/ 605383 w 919655"/>
                  <a:gd name="connsiteY6" fmla="*/ 289828 h 1101749"/>
                  <a:gd name="connsiteX7" fmla="*/ 474954 w 919655"/>
                  <a:gd name="connsiteY7" fmla="*/ 221042 h 1101749"/>
                  <a:gd name="connsiteX8" fmla="*/ 314402 w 919655"/>
                  <a:gd name="connsiteY8" fmla="*/ 138748 h 1101749"/>
                  <a:gd name="connsiteX9" fmla="*/ 173414 w 919655"/>
                  <a:gd name="connsiteY9" fmla="*/ 68564 h 1101749"/>
                  <a:gd name="connsiteX10" fmla="*/ 101057 w 919655"/>
                  <a:gd name="connsiteY10" fmla="*/ 33628 h 1101749"/>
                  <a:gd name="connsiteX11" fmla="*/ 72798 w 919655"/>
                  <a:gd name="connsiteY11" fmla="*/ 20119 h 1101749"/>
                  <a:gd name="connsiteX12" fmla="*/ 34601 w 919655"/>
                  <a:gd name="connsiteY12" fmla="*/ 2263 h 1101749"/>
                  <a:gd name="connsiteX13" fmla="*/ 2770 w 919655"/>
                  <a:gd name="connsiteY13" fmla="*/ 12977 h 1101749"/>
                  <a:gd name="connsiteX14" fmla="*/ 12241 w 919655"/>
                  <a:gd name="connsiteY14" fmla="*/ 45118 h 1101749"/>
                  <a:gd name="connsiteX15" fmla="*/ 49196 w 919655"/>
                  <a:gd name="connsiteY15" fmla="*/ 66235 h 1101749"/>
                  <a:gd name="connsiteX16" fmla="*/ 76214 w 919655"/>
                  <a:gd name="connsiteY16" fmla="*/ 81452 h 1101749"/>
                  <a:gd name="connsiteX17" fmla="*/ 146397 w 919655"/>
                  <a:gd name="connsiteY17" fmla="*/ 120581 h 1101749"/>
                  <a:gd name="connsiteX18" fmla="*/ 284900 w 919655"/>
                  <a:gd name="connsiteY18" fmla="*/ 195733 h 1101749"/>
                  <a:gd name="connsiteX19" fmla="*/ 371543 w 919655"/>
                  <a:gd name="connsiteY19" fmla="*/ 241383 h 1101749"/>
                  <a:gd name="connsiteX20" fmla="*/ 320768 w 919655"/>
                  <a:gd name="connsiteY20" fmla="*/ 309703 h 1101749"/>
                  <a:gd name="connsiteX21" fmla="*/ 337848 w 919655"/>
                  <a:gd name="connsiteY21" fmla="*/ 398053 h 1101749"/>
                  <a:gd name="connsiteX22" fmla="*/ 282416 w 919655"/>
                  <a:gd name="connsiteY22" fmla="*/ 398985 h 1101749"/>
                  <a:gd name="connsiteX23" fmla="*/ 215338 w 919655"/>
                  <a:gd name="connsiteY23" fmla="*/ 396345 h 1101749"/>
                  <a:gd name="connsiteX24" fmla="*/ 98418 w 919655"/>
                  <a:gd name="connsiteY24" fmla="*/ 340136 h 1101749"/>
                  <a:gd name="connsiteX25" fmla="*/ 72798 w 919655"/>
                  <a:gd name="connsiteY25" fmla="*/ 334236 h 1101749"/>
                  <a:gd name="connsiteX26" fmla="*/ 20626 w 919655"/>
                  <a:gd name="connsiteY26" fmla="*/ 366688 h 1101749"/>
                  <a:gd name="connsiteX27" fmla="*/ 47178 w 919655"/>
                  <a:gd name="connsiteY27" fmla="*/ 444324 h 1101749"/>
                  <a:gd name="connsiteX28" fmla="*/ 174812 w 919655"/>
                  <a:gd name="connsiteY28" fmla="*/ 505191 h 1101749"/>
                  <a:gd name="connsiteX29" fmla="*/ 264249 w 919655"/>
                  <a:gd name="connsiteY29" fmla="*/ 514973 h 1101749"/>
                  <a:gd name="connsiteX30" fmla="*/ 257106 w 919655"/>
                  <a:gd name="connsiteY30" fmla="*/ 572424 h 1101749"/>
                  <a:gd name="connsiteX31" fmla="*/ 270305 w 919655"/>
                  <a:gd name="connsiteY31" fmla="*/ 686084 h 1101749"/>
                  <a:gd name="connsiteX32" fmla="*/ 272168 w 919655"/>
                  <a:gd name="connsiteY32" fmla="*/ 695090 h 1101749"/>
                  <a:gd name="connsiteX33" fmla="*/ 193910 w 919655"/>
                  <a:gd name="connsiteY33" fmla="*/ 848344 h 1101749"/>
                  <a:gd name="connsiteX34" fmla="*/ 173880 w 919655"/>
                  <a:gd name="connsiteY34" fmla="*/ 1038243 h 1101749"/>
                  <a:gd name="connsiteX35" fmla="*/ 188631 w 919655"/>
                  <a:gd name="connsiteY35" fmla="*/ 1079390 h 1101749"/>
                  <a:gd name="connsiteX36" fmla="*/ 240027 w 919655"/>
                  <a:gd name="connsiteY36" fmla="*/ 1101749 h 1101749"/>
                  <a:gd name="connsiteX37" fmla="*/ 241579 w 919655"/>
                  <a:gd name="connsiteY37" fmla="*/ 1101749 h 1101749"/>
                  <a:gd name="connsiteX38" fmla="*/ 300583 w 919655"/>
                  <a:gd name="connsiteY38" fmla="*/ 1039485 h 1101749"/>
                  <a:gd name="connsiteX39" fmla="*/ 314868 w 919655"/>
                  <a:gd name="connsiteY39" fmla="*/ 896944 h 1101749"/>
                  <a:gd name="connsiteX40" fmla="*/ 364866 w 919655"/>
                  <a:gd name="connsiteY40" fmla="*/ 799123 h 1101749"/>
                  <a:gd name="connsiteX41" fmla="*/ 397007 w 919655"/>
                  <a:gd name="connsiteY41" fmla="*/ 895236 h 1101749"/>
                  <a:gd name="connsiteX42" fmla="*/ 506474 w 919655"/>
                  <a:gd name="connsiteY42" fmla="*/ 1051751 h 1101749"/>
                  <a:gd name="connsiteX43" fmla="*/ 551659 w 919655"/>
                  <a:gd name="connsiteY43" fmla="*/ 1073489 h 1101749"/>
                  <a:gd name="connsiteX44" fmla="*/ 598085 w 919655"/>
                  <a:gd name="connsiteY44" fmla="*/ 1056254 h 1101749"/>
                  <a:gd name="connsiteX45" fmla="*/ 602899 w 919655"/>
                  <a:gd name="connsiteY45" fmla="*/ 969612 h 1101749"/>
                  <a:gd name="connsiteX46" fmla="*/ 519983 w 919655"/>
                  <a:gd name="connsiteY46" fmla="*/ 852536 h 1101749"/>
                  <a:gd name="connsiteX47" fmla="*/ 517965 w 919655"/>
                  <a:gd name="connsiteY47" fmla="*/ 846325 h 1101749"/>
                  <a:gd name="connsiteX48" fmla="*/ 483339 w 919655"/>
                  <a:gd name="connsiteY48" fmla="*/ 714033 h 1101749"/>
                  <a:gd name="connsiteX49" fmla="*/ 478215 w 919655"/>
                  <a:gd name="connsiteY49" fmla="*/ 688568 h 1101749"/>
                  <a:gd name="connsiteX50" fmla="*/ 472004 w 919655"/>
                  <a:gd name="connsiteY50" fmla="*/ 590902 h 1101749"/>
                  <a:gd name="connsiteX51" fmla="*/ 484581 w 919655"/>
                  <a:gd name="connsiteY51" fmla="*/ 548202 h 1101749"/>
                  <a:gd name="connsiteX52" fmla="*/ 584111 w 919655"/>
                  <a:gd name="connsiteY52" fmla="*/ 560313 h 1101749"/>
                  <a:gd name="connsiteX53" fmla="*/ 649170 w 919655"/>
                  <a:gd name="connsiteY53" fmla="*/ 539972 h 1101749"/>
                  <a:gd name="connsiteX54" fmla="*/ 683641 w 919655"/>
                  <a:gd name="connsiteY54" fmla="*/ 401469 h 1101749"/>
                  <a:gd name="connsiteX55" fmla="*/ 746060 w 919655"/>
                  <a:gd name="connsiteY55" fmla="*/ 432213 h 1101749"/>
                  <a:gd name="connsiteX56" fmla="*/ 817641 w 919655"/>
                  <a:gd name="connsiteY56" fmla="*/ 466839 h 1101749"/>
                  <a:gd name="connsiteX57" fmla="*/ 846677 w 919655"/>
                  <a:gd name="connsiteY57" fmla="*/ 480813 h 1101749"/>
                  <a:gd name="connsiteX58" fmla="*/ 884874 w 919655"/>
                  <a:gd name="connsiteY58" fmla="*/ 498670 h 1101749"/>
                  <a:gd name="connsiteX59" fmla="*/ 895122 w 919655"/>
                  <a:gd name="connsiteY59" fmla="*/ 500999 h 1101749"/>
                  <a:gd name="connsiteX60" fmla="*/ 895588 w 919655"/>
                  <a:gd name="connsiteY60" fmla="*/ 500999 h 1101749"/>
                  <a:gd name="connsiteX61" fmla="*/ 919655 w 919655"/>
                  <a:gd name="connsiteY61" fmla="*/ 476776 h 1101749"/>
                  <a:gd name="connsiteX62" fmla="*/ 904749 w 919655"/>
                  <a:gd name="connsiteY62" fmla="*/ 454728 h 1101749"/>
                  <a:gd name="connsiteX63" fmla="*/ 564081 w 919655"/>
                  <a:gd name="connsiteY63" fmla="*/ 433921 h 1101749"/>
                  <a:gd name="connsiteX64" fmla="*/ 549485 w 919655"/>
                  <a:gd name="connsiteY64" fmla="*/ 429108 h 1101749"/>
                  <a:gd name="connsiteX65" fmla="*/ 501506 w 919655"/>
                  <a:gd name="connsiteY65" fmla="*/ 414357 h 1101749"/>
                  <a:gd name="connsiteX66" fmla="*/ 532560 w 919655"/>
                  <a:gd name="connsiteY66" fmla="*/ 361098 h 1101749"/>
                  <a:gd name="connsiteX67" fmla="*/ 535200 w 919655"/>
                  <a:gd name="connsiteY67" fmla="*/ 326783 h 1101749"/>
                  <a:gd name="connsiteX68" fmla="*/ 571068 w 919655"/>
                  <a:gd name="connsiteY68" fmla="*/ 345260 h 1101749"/>
                  <a:gd name="connsiteX69" fmla="*/ 564081 w 919655"/>
                  <a:gd name="connsiteY69" fmla="*/ 433921 h 1101749"/>
                  <a:gd name="connsiteX70" fmla="*/ 241113 w 919655"/>
                  <a:gd name="connsiteY70" fmla="*/ 1077682 h 1101749"/>
                  <a:gd name="connsiteX71" fmla="*/ 241113 w 919655"/>
                  <a:gd name="connsiteY71" fmla="*/ 1077682 h 1101749"/>
                  <a:gd name="connsiteX72" fmla="*/ 241113 w 919655"/>
                  <a:gd name="connsiteY72" fmla="*/ 1077682 h 1101749"/>
                  <a:gd name="connsiteX73" fmla="*/ 241113 w 919655"/>
                  <a:gd name="connsiteY73" fmla="*/ 1077682 h 110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9655" h="1101749">
                    <a:moveTo>
                      <a:pt x="904749" y="454728"/>
                    </a:moveTo>
                    <a:lnTo>
                      <a:pt x="870123" y="434853"/>
                    </a:lnTo>
                    <a:cubicBezTo>
                      <a:pt x="862049" y="430350"/>
                      <a:pt x="852888" y="425226"/>
                      <a:pt x="842640" y="419325"/>
                    </a:cubicBezTo>
                    <a:cubicBezTo>
                      <a:pt x="822921" y="408301"/>
                      <a:pt x="799474" y="394948"/>
                      <a:pt x="773078" y="380507"/>
                    </a:cubicBezTo>
                    <a:cubicBezTo>
                      <a:pt x="746371" y="365756"/>
                      <a:pt x="717024" y="349763"/>
                      <a:pt x="686901" y="333460"/>
                    </a:cubicBezTo>
                    <a:cubicBezTo>
                      <a:pt x="682864" y="306597"/>
                      <a:pt x="660195" y="285480"/>
                      <a:pt x="631935" y="284238"/>
                    </a:cubicBezTo>
                    <a:cubicBezTo>
                      <a:pt x="622463" y="283772"/>
                      <a:pt x="613457" y="285946"/>
                      <a:pt x="605383" y="289828"/>
                    </a:cubicBezTo>
                    <a:lnTo>
                      <a:pt x="474954" y="221042"/>
                    </a:lnTo>
                    <a:lnTo>
                      <a:pt x="314402" y="138748"/>
                    </a:lnTo>
                    <a:cubicBezTo>
                      <a:pt x="263007" y="112662"/>
                      <a:pt x="214872" y="88750"/>
                      <a:pt x="173414" y="68564"/>
                    </a:cubicBezTo>
                    <a:cubicBezTo>
                      <a:pt x="146086" y="55056"/>
                      <a:pt x="121553" y="43410"/>
                      <a:pt x="101057" y="33628"/>
                    </a:cubicBezTo>
                    <a:cubicBezTo>
                      <a:pt x="90654" y="28659"/>
                      <a:pt x="81182" y="24156"/>
                      <a:pt x="72798" y="20119"/>
                    </a:cubicBezTo>
                    <a:lnTo>
                      <a:pt x="34601" y="2263"/>
                    </a:lnTo>
                    <a:cubicBezTo>
                      <a:pt x="22800" y="-3172"/>
                      <a:pt x="8825" y="1487"/>
                      <a:pt x="2770" y="12977"/>
                    </a:cubicBezTo>
                    <a:cubicBezTo>
                      <a:pt x="-3286" y="24467"/>
                      <a:pt x="906" y="38752"/>
                      <a:pt x="12241" y="45118"/>
                    </a:cubicBezTo>
                    <a:lnTo>
                      <a:pt x="49196" y="66235"/>
                    </a:lnTo>
                    <a:cubicBezTo>
                      <a:pt x="57115" y="70738"/>
                      <a:pt x="66121" y="75707"/>
                      <a:pt x="76214" y="81452"/>
                    </a:cubicBezTo>
                    <a:cubicBezTo>
                      <a:pt x="95933" y="92632"/>
                      <a:pt x="119690" y="105985"/>
                      <a:pt x="146397" y="120581"/>
                    </a:cubicBezTo>
                    <a:cubicBezTo>
                      <a:pt x="187544" y="143406"/>
                      <a:pt x="235523" y="169336"/>
                      <a:pt x="284900" y="195733"/>
                    </a:cubicBezTo>
                    <a:lnTo>
                      <a:pt x="371543" y="241383"/>
                    </a:lnTo>
                    <a:cubicBezTo>
                      <a:pt x="346699" y="255979"/>
                      <a:pt x="327911" y="280046"/>
                      <a:pt x="320768" y="309703"/>
                    </a:cubicBezTo>
                    <a:cubicBezTo>
                      <a:pt x="313160" y="341379"/>
                      <a:pt x="320303" y="373365"/>
                      <a:pt x="337848" y="398053"/>
                    </a:cubicBezTo>
                    <a:cubicBezTo>
                      <a:pt x="319992" y="398674"/>
                      <a:pt x="300583" y="398985"/>
                      <a:pt x="282416" y="398985"/>
                    </a:cubicBezTo>
                    <a:cubicBezTo>
                      <a:pt x="240337" y="398985"/>
                      <a:pt x="220773" y="397432"/>
                      <a:pt x="215338" y="396345"/>
                    </a:cubicBezTo>
                    <a:cubicBezTo>
                      <a:pt x="203382" y="391221"/>
                      <a:pt x="153695" y="367309"/>
                      <a:pt x="98418" y="340136"/>
                    </a:cubicBezTo>
                    <a:cubicBezTo>
                      <a:pt x="90344" y="336255"/>
                      <a:pt x="81804" y="334236"/>
                      <a:pt x="72798" y="334236"/>
                    </a:cubicBezTo>
                    <a:cubicBezTo>
                      <a:pt x="50438" y="334236"/>
                      <a:pt x="30564" y="346658"/>
                      <a:pt x="20626" y="366688"/>
                    </a:cubicBezTo>
                    <a:cubicBezTo>
                      <a:pt x="6496" y="395413"/>
                      <a:pt x="18452" y="430350"/>
                      <a:pt x="47178" y="444324"/>
                    </a:cubicBezTo>
                    <a:cubicBezTo>
                      <a:pt x="97641" y="469168"/>
                      <a:pt x="160837" y="499757"/>
                      <a:pt x="174812" y="505191"/>
                    </a:cubicBezTo>
                    <a:cubicBezTo>
                      <a:pt x="184905" y="509073"/>
                      <a:pt x="205090" y="514197"/>
                      <a:pt x="264249" y="514973"/>
                    </a:cubicBezTo>
                    <a:cubicBezTo>
                      <a:pt x="259746" y="536867"/>
                      <a:pt x="257106" y="556276"/>
                      <a:pt x="257106" y="572424"/>
                    </a:cubicBezTo>
                    <a:cubicBezTo>
                      <a:pt x="256951" y="623664"/>
                      <a:pt x="265336" y="662793"/>
                      <a:pt x="270305" y="686084"/>
                    </a:cubicBezTo>
                    <a:cubicBezTo>
                      <a:pt x="270926" y="689345"/>
                      <a:pt x="271702" y="692450"/>
                      <a:pt x="272168" y="695090"/>
                    </a:cubicBezTo>
                    <a:cubicBezTo>
                      <a:pt x="227294" y="773192"/>
                      <a:pt x="201053" y="831885"/>
                      <a:pt x="193910" y="848344"/>
                    </a:cubicBezTo>
                    <a:cubicBezTo>
                      <a:pt x="190805" y="855331"/>
                      <a:pt x="185836" y="867132"/>
                      <a:pt x="173880" y="1038243"/>
                    </a:cubicBezTo>
                    <a:cubicBezTo>
                      <a:pt x="172793" y="1053304"/>
                      <a:pt x="178073" y="1067900"/>
                      <a:pt x="188631" y="1079390"/>
                    </a:cubicBezTo>
                    <a:cubicBezTo>
                      <a:pt x="201208" y="1093054"/>
                      <a:pt x="220462" y="1101438"/>
                      <a:pt x="240027" y="1101749"/>
                    </a:cubicBezTo>
                    <a:cubicBezTo>
                      <a:pt x="240182" y="1101749"/>
                      <a:pt x="241424" y="1101749"/>
                      <a:pt x="241579" y="1101749"/>
                    </a:cubicBezTo>
                    <a:cubicBezTo>
                      <a:pt x="277602" y="1101749"/>
                      <a:pt x="297477" y="1080787"/>
                      <a:pt x="300583" y="1039485"/>
                    </a:cubicBezTo>
                    <a:cubicBezTo>
                      <a:pt x="302446" y="1015107"/>
                      <a:pt x="312228" y="919459"/>
                      <a:pt x="314868" y="896944"/>
                    </a:cubicBezTo>
                    <a:cubicBezTo>
                      <a:pt x="324495" y="875206"/>
                      <a:pt x="344680" y="835301"/>
                      <a:pt x="364866" y="799123"/>
                    </a:cubicBezTo>
                    <a:cubicBezTo>
                      <a:pt x="377443" y="835612"/>
                      <a:pt x="393125" y="882970"/>
                      <a:pt x="397007" y="895236"/>
                    </a:cubicBezTo>
                    <a:cubicBezTo>
                      <a:pt x="399181" y="902068"/>
                      <a:pt x="403218" y="914956"/>
                      <a:pt x="506474" y="1051751"/>
                    </a:cubicBezTo>
                    <a:cubicBezTo>
                      <a:pt x="517033" y="1065726"/>
                      <a:pt x="533026" y="1073489"/>
                      <a:pt x="551659" y="1073489"/>
                    </a:cubicBezTo>
                    <a:cubicBezTo>
                      <a:pt x="568118" y="1073489"/>
                      <a:pt x="585043" y="1067279"/>
                      <a:pt x="598085" y="1056254"/>
                    </a:cubicBezTo>
                    <a:cubicBezTo>
                      <a:pt x="626345" y="1032342"/>
                      <a:pt x="627898" y="1003306"/>
                      <a:pt x="602899" y="969612"/>
                    </a:cubicBezTo>
                    <a:cubicBezTo>
                      <a:pt x="588459" y="950203"/>
                      <a:pt x="532871" y="871169"/>
                      <a:pt x="519983" y="852536"/>
                    </a:cubicBezTo>
                    <a:lnTo>
                      <a:pt x="517965" y="846325"/>
                    </a:lnTo>
                    <a:cubicBezTo>
                      <a:pt x="507561" y="814029"/>
                      <a:pt x="490171" y="759994"/>
                      <a:pt x="483339" y="714033"/>
                    </a:cubicBezTo>
                    <a:cubicBezTo>
                      <a:pt x="482097" y="705183"/>
                      <a:pt x="480233" y="696953"/>
                      <a:pt x="478215" y="688568"/>
                    </a:cubicBezTo>
                    <a:cubicBezTo>
                      <a:pt x="473091" y="666209"/>
                      <a:pt x="467812" y="642918"/>
                      <a:pt x="472004" y="590902"/>
                    </a:cubicBezTo>
                    <a:cubicBezTo>
                      <a:pt x="473246" y="576617"/>
                      <a:pt x="478215" y="562021"/>
                      <a:pt x="484581" y="548202"/>
                    </a:cubicBezTo>
                    <a:cubicBezTo>
                      <a:pt x="524797" y="556276"/>
                      <a:pt x="558025" y="560313"/>
                      <a:pt x="584111" y="560313"/>
                    </a:cubicBezTo>
                    <a:cubicBezTo>
                      <a:pt x="617960" y="560313"/>
                      <a:pt x="639698" y="553481"/>
                      <a:pt x="649170" y="539972"/>
                    </a:cubicBezTo>
                    <a:cubicBezTo>
                      <a:pt x="664076" y="518855"/>
                      <a:pt x="676964" y="465441"/>
                      <a:pt x="683641" y="401469"/>
                    </a:cubicBezTo>
                    <a:cubicBezTo>
                      <a:pt x="705068" y="412028"/>
                      <a:pt x="726030" y="422431"/>
                      <a:pt x="746060" y="432213"/>
                    </a:cubicBezTo>
                    <a:cubicBezTo>
                      <a:pt x="773078" y="445567"/>
                      <a:pt x="797300" y="457057"/>
                      <a:pt x="817641" y="466839"/>
                    </a:cubicBezTo>
                    <a:cubicBezTo>
                      <a:pt x="828355" y="471963"/>
                      <a:pt x="837982" y="476621"/>
                      <a:pt x="846677" y="480813"/>
                    </a:cubicBezTo>
                    <a:lnTo>
                      <a:pt x="884874" y="498670"/>
                    </a:lnTo>
                    <a:cubicBezTo>
                      <a:pt x="888135" y="500223"/>
                      <a:pt x="891706" y="500999"/>
                      <a:pt x="895122" y="500999"/>
                    </a:cubicBezTo>
                    <a:cubicBezTo>
                      <a:pt x="895277" y="500999"/>
                      <a:pt x="895433" y="500999"/>
                      <a:pt x="895588" y="500999"/>
                    </a:cubicBezTo>
                    <a:cubicBezTo>
                      <a:pt x="908941" y="500844"/>
                      <a:pt x="919655" y="490130"/>
                      <a:pt x="919655" y="476776"/>
                    </a:cubicBezTo>
                    <a:cubicBezTo>
                      <a:pt x="919500" y="466994"/>
                      <a:pt x="913444" y="458454"/>
                      <a:pt x="904749" y="454728"/>
                    </a:cubicBezTo>
                    <a:close/>
                    <a:moveTo>
                      <a:pt x="564081" y="433921"/>
                    </a:moveTo>
                    <a:cubicBezTo>
                      <a:pt x="559267" y="432368"/>
                      <a:pt x="554298" y="430660"/>
                      <a:pt x="549485" y="429108"/>
                    </a:cubicBezTo>
                    <a:cubicBezTo>
                      <a:pt x="533181" y="423518"/>
                      <a:pt x="516722" y="418083"/>
                      <a:pt x="501506" y="414357"/>
                    </a:cubicBezTo>
                    <a:cubicBezTo>
                      <a:pt x="516257" y="400227"/>
                      <a:pt x="527436" y="382215"/>
                      <a:pt x="532560" y="361098"/>
                    </a:cubicBezTo>
                    <a:cubicBezTo>
                      <a:pt x="535355" y="349608"/>
                      <a:pt x="536132" y="338118"/>
                      <a:pt x="535200" y="326783"/>
                    </a:cubicBezTo>
                    <a:lnTo>
                      <a:pt x="571068" y="345260"/>
                    </a:lnTo>
                    <a:cubicBezTo>
                      <a:pt x="569826" y="376315"/>
                      <a:pt x="567186" y="409543"/>
                      <a:pt x="564081" y="433921"/>
                    </a:cubicBezTo>
                    <a:close/>
                    <a:moveTo>
                      <a:pt x="241113" y="1077682"/>
                    </a:moveTo>
                    <a:lnTo>
                      <a:pt x="241113" y="1077682"/>
                    </a:lnTo>
                    <a:lnTo>
                      <a:pt x="241113" y="1077682"/>
                    </a:lnTo>
                    <a:lnTo>
                      <a:pt x="241113" y="1077682"/>
                    </a:lnTo>
                    <a:close/>
                  </a:path>
                </a:pathLst>
              </a:custGeom>
              <a:solidFill>
                <a:srgbClr val="FFFFFF"/>
              </a:solidFill>
              <a:ln w="15511" cap="flat">
                <a:noFill/>
                <a:prstDash val="solid"/>
                <a:miter/>
              </a:ln>
            </p:spPr>
            <p:txBody>
              <a:bodyPr rtlCol="0" anchor="ctr"/>
              <a:lstStyle/>
              <a:p>
                <a:endParaRPr lang="en-IN"/>
              </a:p>
            </p:txBody>
          </p:sp>
          <p:grpSp>
            <p:nvGrpSpPr>
              <p:cNvPr id="63" name="Graphic 8">
                <a:extLst>
                  <a:ext uri="{FF2B5EF4-FFF2-40B4-BE49-F238E27FC236}">
                    <a16:creationId xmlns:a16="http://schemas.microsoft.com/office/drawing/2014/main" id="{05DDA47C-AA6E-5F6C-1912-81A51610830A}"/>
                  </a:ext>
                </a:extLst>
              </p:cNvPr>
              <p:cNvGrpSpPr/>
              <p:nvPr/>
            </p:nvGrpSpPr>
            <p:grpSpPr>
              <a:xfrm>
                <a:off x="6692868" y="2657869"/>
                <a:ext cx="870769" cy="1053840"/>
                <a:chOff x="6692868" y="2657869"/>
                <a:chExt cx="870769" cy="1053840"/>
              </a:xfrm>
            </p:grpSpPr>
            <p:sp>
              <p:nvSpPr>
                <p:cNvPr id="64" name="Freeform: Shape 63">
                  <a:extLst>
                    <a:ext uri="{FF2B5EF4-FFF2-40B4-BE49-F238E27FC236}">
                      <a16:creationId xmlns:a16="http://schemas.microsoft.com/office/drawing/2014/main" id="{F808CA33-90E0-43B9-35E7-C37E8CC5FCEC}"/>
                    </a:ext>
                  </a:extLst>
                </p:cNvPr>
                <p:cNvSpPr/>
                <p:nvPr/>
              </p:nvSpPr>
              <p:spPr>
                <a:xfrm>
                  <a:off x="7010230" y="2884493"/>
                  <a:ext cx="169947" cy="169860"/>
                </a:xfrm>
                <a:custGeom>
                  <a:avLst/>
                  <a:gdLst>
                    <a:gd name="connsiteX0" fmla="*/ 167554 w 169947"/>
                    <a:gd name="connsiteY0" fmla="*/ 104883 h 169860"/>
                    <a:gd name="connsiteX1" fmla="*/ 65074 w 169947"/>
                    <a:gd name="connsiteY1" fmla="*/ 167458 h 169860"/>
                    <a:gd name="connsiteX2" fmla="*/ 2344 w 169947"/>
                    <a:gd name="connsiteY2" fmla="*/ 64978 h 169860"/>
                    <a:gd name="connsiteX3" fmla="*/ 104824 w 169947"/>
                    <a:gd name="connsiteY3" fmla="*/ 2403 h 169860"/>
                    <a:gd name="connsiteX4" fmla="*/ 167554 w 169947"/>
                    <a:gd name="connsiteY4" fmla="*/ 104883 h 1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7" h="169860">
                      <a:moveTo>
                        <a:pt x="167554" y="104883"/>
                      </a:moveTo>
                      <a:cubicBezTo>
                        <a:pt x="156530" y="150533"/>
                        <a:pt x="110724" y="178482"/>
                        <a:pt x="65074" y="167458"/>
                      </a:cubicBezTo>
                      <a:cubicBezTo>
                        <a:pt x="19424" y="156433"/>
                        <a:pt x="-8525" y="110628"/>
                        <a:pt x="2344" y="64978"/>
                      </a:cubicBezTo>
                      <a:cubicBezTo>
                        <a:pt x="13368" y="19327"/>
                        <a:pt x="59329" y="-8622"/>
                        <a:pt x="104824" y="2403"/>
                      </a:cubicBezTo>
                      <a:cubicBezTo>
                        <a:pt x="150474" y="13427"/>
                        <a:pt x="178579" y="59233"/>
                        <a:pt x="167554" y="10488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3DA5B914-8E28-7FBA-EFDF-03AA70B57C08}"/>
                    </a:ext>
                  </a:extLst>
                </p:cNvPr>
                <p:cNvSpPr/>
                <p:nvPr/>
              </p:nvSpPr>
              <p:spPr>
                <a:xfrm>
                  <a:off x="6707270" y="2992443"/>
                  <a:ext cx="335756" cy="132640"/>
                </a:xfrm>
                <a:custGeom>
                  <a:avLst/>
                  <a:gdLst>
                    <a:gd name="connsiteX0" fmla="*/ 241953 w 335756"/>
                    <a:gd name="connsiteY0" fmla="*/ 132641 h 132640"/>
                    <a:gd name="connsiteX1" fmla="*/ 144752 w 335756"/>
                    <a:gd name="connsiteY1" fmla="*/ 124412 h 132640"/>
                    <a:gd name="connsiteX2" fmla="*/ 18981 w 335756"/>
                    <a:gd name="connsiteY2" fmla="*/ 64321 h 132640"/>
                    <a:gd name="connsiteX3" fmla="*/ 3454 w 335756"/>
                    <a:gd name="connsiteY3" fmla="*/ 18981 h 132640"/>
                    <a:gd name="connsiteX4" fmla="*/ 48794 w 335756"/>
                    <a:gd name="connsiteY4" fmla="*/ 3454 h 132640"/>
                    <a:gd name="connsiteX5" fmla="*/ 168820 w 335756"/>
                    <a:gd name="connsiteY5" fmla="*/ 61060 h 132640"/>
                    <a:gd name="connsiteX6" fmla="*/ 300801 w 335756"/>
                    <a:gd name="connsiteY6" fmla="*/ 63700 h 132640"/>
                    <a:gd name="connsiteX7" fmla="*/ 335738 w 335756"/>
                    <a:gd name="connsiteY7" fmla="*/ 96307 h 132640"/>
                    <a:gd name="connsiteX8" fmla="*/ 303130 w 335756"/>
                    <a:gd name="connsiteY8" fmla="*/ 131244 h 132640"/>
                    <a:gd name="connsiteX9" fmla="*/ 241953 w 335756"/>
                    <a:gd name="connsiteY9" fmla="*/ 132641 h 13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56" h="132640">
                      <a:moveTo>
                        <a:pt x="241953" y="132641"/>
                      </a:moveTo>
                      <a:cubicBezTo>
                        <a:pt x="202203" y="132641"/>
                        <a:pt x="161366" y="130778"/>
                        <a:pt x="144752" y="124412"/>
                      </a:cubicBezTo>
                      <a:cubicBezTo>
                        <a:pt x="128914" y="118201"/>
                        <a:pt x="37304" y="73327"/>
                        <a:pt x="18981" y="64321"/>
                      </a:cubicBezTo>
                      <a:cubicBezTo>
                        <a:pt x="2212" y="56091"/>
                        <a:pt x="-4775" y="35751"/>
                        <a:pt x="3454" y="18981"/>
                      </a:cubicBezTo>
                      <a:cubicBezTo>
                        <a:pt x="11683" y="2212"/>
                        <a:pt x="32024" y="-4775"/>
                        <a:pt x="48794" y="3454"/>
                      </a:cubicBezTo>
                      <a:cubicBezTo>
                        <a:pt x="99723" y="28453"/>
                        <a:pt x="158572" y="56868"/>
                        <a:pt x="168820" y="61060"/>
                      </a:cubicBezTo>
                      <a:cubicBezTo>
                        <a:pt x="182639" y="64942"/>
                        <a:pt x="248009" y="65563"/>
                        <a:pt x="300801" y="63700"/>
                      </a:cubicBezTo>
                      <a:cubicBezTo>
                        <a:pt x="319434" y="62924"/>
                        <a:pt x="335117" y="77674"/>
                        <a:pt x="335738" y="96307"/>
                      </a:cubicBezTo>
                      <a:cubicBezTo>
                        <a:pt x="336359" y="114940"/>
                        <a:pt x="321763" y="130622"/>
                        <a:pt x="303130" y="131244"/>
                      </a:cubicBezTo>
                      <a:cubicBezTo>
                        <a:pt x="286050" y="132175"/>
                        <a:pt x="264157" y="132641"/>
                        <a:pt x="241953" y="132641"/>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4D05EC3D-952C-777C-6ABD-84F946CD7496}"/>
                    </a:ext>
                  </a:extLst>
                </p:cNvPr>
                <p:cNvSpPr/>
                <p:nvPr/>
              </p:nvSpPr>
              <p:spPr>
                <a:xfrm>
                  <a:off x="6866232" y="3321648"/>
                  <a:ext cx="176658" cy="390060"/>
                </a:xfrm>
                <a:custGeom>
                  <a:avLst/>
                  <a:gdLst>
                    <a:gd name="connsiteX0" fmla="*/ 76 w 176658"/>
                    <a:gd name="connsiteY0" fmla="*/ 352480 h 390060"/>
                    <a:gd name="connsiteX1" fmla="*/ 18243 w 176658"/>
                    <a:gd name="connsiteY1" fmla="*/ 170500 h 390060"/>
                    <a:gd name="connsiteX2" fmla="*/ 99606 w 176658"/>
                    <a:gd name="connsiteY2" fmla="*/ 12278 h 390060"/>
                    <a:gd name="connsiteX3" fmla="*/ 147896 w 176658"/>
                    <a:gd name="connsiteY3" fmla="*/ 15073 h 390060"/>
                    <a:gd name="connsiteX4" fmla="*/ 171652 w 176658"/>
                    <a:gd name="connsiteY4" fmla="*/ 55443 h 390060"/>
                    <a:gd name="connsiteX5" fmla="*/ 93084 w 176658"/>
                    <a:gd name="connsiteY5" fmla="*/ 202953 h 390060"/>
                    <a:gd name="connsiteX6" fmla="*/ 78333 w 176658"/>
                    <a:gd name="connsiteY6" fmla="*/ 350151 h 390060"/>
                    <a:gd name="connsiteX7" fmla="*/ 42465 w 176658"/>
                    <a:gd name="connsiteY7" fmla="*/ 390056 h 390060"/>
                    <a:gd name="connsiteX8" fmla="*/ 76 w 176658"/>
                    <a:gd name="connsiteY8" fmla="*/ 352480 h 3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58" h="390060">
                      <a:moveTo>
                        <a:pt x="76" y="352480"/>
                      </a:moveTo>
                      <a:cubicBezTo>
                        <a:pt x="4579" y="288663"/>
                        <a:pt x="12342" y="184009"/>
                        <a:pt x="18243" y="170500"/>
                      </a:cubicBezTo>
                      <a:cubicBezTo>
                        <a:pt x="25386" y="153731"/>
                        <a:pt x="53024" y="92243"/>
                        <a:pt x="99606" y="12278"/>
                      </a:cubicBezTo>
                      <a:cubicBezTo>
                        <a:pt x="112338" y="-9616"/>
                        <a:pt x="126157" y="1874"/>
                        <a:pt x="147896" y="15073"/>
                      </a:cubicBezTo>
                      <a:cubicBezTo>
                        <a:pt x="164044" y="24855"/>
                        <a:pt x="186869" y="31687"/>
                        <a:pt x="171652" y="55443"/>
                      </a:cubicBezTo>
                      <a:cubicBezTo>
                        <a:pt x="142772" y="100628"/>
                        <a:pt x="105351" y="174693"/>
                        <a:pt x="93084" y="202953"/>
                      </a:cubicBezTo>
                      <a:cubicBezTo>
                        <a:pt x="91221" y="217703"/>
                        <a:pt x="80197" y="324221"/>
                        <a:pt x="78333" y="350151"/>
                      </a:cubicBezTo>
                      <a:cubicBezTo>
                        <a:pt x="76470" y="375460"/>
                        <a:pt x="69172" y="390367"/>
                        <a:pt x="42465" y="390056"/>
                      </a:cubicBezTo>
                      <a:cubicBezTo>
                        <a:pt x="21038" y="389901"/>
                        <a:pt x="-1477" y="374529"/>
                        <a:pt x="76" y="35248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2B65783B-3344-200A-A96D-99905BCEA3B5}"/>
                    </a:ext>
                  </a:extLst>
                </p:cNvPr>
                <p:cNvSpPr/>
                <p:nvPr/>
              </p:nvSpPr>
              <p:spPr>
                <a:xfrm>
                  <a:off x="6949533" y="3056012"/>
                  <a:ext cx="314941" cy="627412"/>
                </a:xfrm>
                <a:custGeom>
                  <a:avLst/>
                  <a:gdLst>
                    <a:gd name="connsiteX0" fmla="*/ 302007 w 314941"/>
                    <a:gd name="connsiteY0" fmla="*/ 562373 h 627412"/>
                    <a:gd name="connsiteX1" fmla="*/ 216607 w 314941"/>
                    <a:gd name="connsiteY1" fmla="*/ 441571 h 627412"/>
                    <a:gd name="connsiteX2" fmla="*/ 178099 w 314941"/>
                    <a:gd name="connsiteY2" fmla="*/ 295925 h 627412"/>
                    <a:gd name="connsiteX3" fmla="*/ 166609 w 314941"/>
                    <a:gd name="connsiteY3" fmla="*/ 167204 h 627412"/>
                    <a:gd name="connsiteX4" fmla="*/ 213191 w 314941"/>
                    <a:gd name="connsiteY4" fmla="*/ 51837 h 627412"/>
                    <a:gd name="connsiteX5" fmla="*/ 189745 w 314941"/>
                    <a:gd name="connsiteY5" fmla="*/ 12242 h 627412"/>
                    <a:gd name="connsiteX6" fmla="*/ 71893 w 314941"/>
                    <a:gd name="connsiteY6" fmla="*/ 131 h 627412"/>
                    <a:gd name="connsiteX7" fmla="*/ 14907 w 314941"/>
                    <a:gd name="connsiteY7" fmla="*/ 64414 h 627412"/>
                    <a:gd name="connsiteX8" fmla="*/ 1 w 314941"/>
                    <a:gd name="connsiteY8" fmla="*/ 150745 h 627412"/>
                    <a:gd name="connsiteX9" fmla="*/ 16149 w 314941"/>
                    <a:gd name="connsiteY9" fmla="*/ 278069 h 627412"/>
                    <a:gd name="connsiteX10" fmla="*/ 88196 w 314941"/>
                    <a:gd name="connsiteY10" fmla="*/ 321235 h 627412"/>
                    <a:gd name="connsiteX11" fmla="*/ 138660 w 314941"/>
                    <a:gd name="connsiteY11" fmla="*/ 466104 h 627412"/>
                    <a:gd name="connsiteX12" fmla="*/ 244245 w 314941"/>
                    <a:gd name="connsiteY12" fmla="*/ 615321 h 627412"/>
                    <a:gd name="connsiteX13" fmla="*/ 300920 w 314941"/>
                    <a:gd name="connsiteY13" fmla="*/ 615942 h 627412"/>
                    <a:gd name="connsiteX14" fmla="*/ 302007 w 314941"/>
                    <a:gd name="connsiteY14" fmla="*/ 562373 h 62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941" h="627412">
                      <a:moveTo>
                        <a:pt x="302007" y="562373"/>
                      </a:moveTo>
                      <a:cubicBezTo>
                        <a:pt x="286479" y="541567"/>
                        <a:pt x="224836" y="453838"/>
                        <a:pt x="216607" y="441571"/>
                      </a:cubicBezTo>
                      <a:cubicBezTo>
                        <a:pt x="207290" y="412225"/>
                        <a:pt x="186018" y="349029"/>
                        <a:pt x="178099" y="295925"/>
                      </a:cubicBezTo>
                      <a:cubicBezTo>
                        <a:pt x="173286" y="263008"/>
                        <a:pt x="160553" y="241735"/>
                        <a:pt x="166609" y="167204"/>
                      </a:cubicBezTo>
                      <a:cubicBezTo>
                        <a:pt x="170646" y="118138"/>
                        <a:pt x="210240" y="70935"/>
                        <a:pt x="213191" y="51837"/>
                      </a:cubicBezTo>
                      <a:cubicBezTo>
                        <a:pt x="216141" y="32738"/>
                        <a:pt x="211017" y="12553"/>
                        <a:pt x="189745" y="12242"/>
                      </a:cubicBezTo>
                      <a:cubicBezTo>
                        <a:pt x="175615" y="12087"/>
                        <a:pt x="112419" y="4789"/>
                        <a:pt x="71893" y="131"/>
                      </a:cubicBezTo>
                      <a:cubicBezTo>
                        <a:pt x="51862" y="-2198"/>
                        <a:pt x="25311" y="26838"/>
                        <a:pt x="14907" y="64414"/>
                      </a:cubicBezTo>
                      <a:cubicBezTo>
                        <a:pt x="6988" y="92829"/>
                        <a:pt x="156" y="125125"/>
                        <a:pt x="1" y="150745"/>
                      </a:cubicBezTo>
                      <a:cubicBezTo>
                        <a:pt x="-154" y="217202"/>
                        <a:pt x="14752" y="262387"/>
                        <a:pt x="16149" y="278069"/>
                      </a:cubicBezTo>
                      <a:cubicBezTo>
                        <a:pt x="17081" y="287851"/>
                        <a:pt x="55123" y="319837"/>
                        <a:pt x="88196" y="321235"/>
                      </a:cubicBezTo>
                      <a:cubicBezTo>
                        <a:pt x="90836" y="321390"/>
                        <a:pt x="133380" y="449801"/>
                        <a:pt x="138660" y="466104"/>
                      </a:cubicBezTo>
                      <a:cubicBezTo>
                        <a:pt x="143163" y="480234"/>
                        <a:pt x="205738" y="564237"/>
                        <a:pt x="244245" y="615321"/>
                      </a:cubicBezTo>
                      <a:cubicBezTo>
                        <a:pt x="257443" y="632867"/>
                        <a:pt x="284461" y="629762"/>
                        <a:pt x="300920" y="615942"/>
                      </a:cubicBezTo>
                      <a:cubicBezTo>
                        <a:pt x="321571" y="598707"/>
                        <a:pt x="317223" y="582714"/>
                        <a:pt x="302007" y="56237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E352E1A2-9302-6B4C-7832-915731939315}"/>
                    </a:ext>
                  </a:extLst>
                </p:cNvPr>
                <p:cNvSpPr/>
                <p:nvPr/>
              </p:nvSpPr>
              <p:spPr>
                <a:xfrm>
                  <a:off x="7128097" y="2942454"/>
                  <a:ext cx="203902" cy="228147"/>
                </a:xfrm>
                <a:custGeom>
                  <a:avLst/>
                  <a:gdLst>
                    <a:gd name="connsiteX0" fmla="*/ 11180 w 203902"/>
                    <a:gd name="connsiteY0" fmla="*/ 125800 h 228147"/>
                    <a:gd name="connsiteX1" fmla="*/ 124529 w 203902"/>
                    <a:gd name="connsiteY1" fmla="*/ 155923 h 228147"/>
                    <a:gd name="connsiteX2" fmla="*/ 136174 w 203902"/>
                    <a:gd name="connsiteY2" fmla="*/ 32482 h 228147"/>
                    <a:gd name="connsiteX3" fmla="*/ 171421 w 203902"/>
                    <a:gd name="connsiteY3" fmla="*/ 30 h 228147"/>
                    <a:gd name="connsiteX4" fmla="*/ 203873 w 203902"/>
                    <a:gd name="connsiteY4" fmla="*/ 35276 h 228147"/>
                    <a:gd name="connsiteX5" fmla="*/ 169558 w 203902"/>
                    <a:gd name="connsiteY5" fmla="*/ 218032 h 228147"/>
                    <a:gd name="connsiteX6" fmla="*/ 0 w 203902"/>
                    <a:gd name="connsiteY6" fmla="*/ 210114 h 2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2" h="228147">
                      <a:moveTo>
                        <a:pt x="11180" y="125800"/>
                      </a:moveTo>
                      <a:cubicBezTo>
                        <a:pt x="39750" y="124714"/>
                        <a:pt x="102325" y="153439"/>
                        <a:pt x="124529" y="155923"/>
                      </a:cubicBezTo>
                      <a:cubicBezTo>
                        <a:pt x="129653" y="130924"/>
                        <a:pt x="134311" y="77200"/>
                        <a:pt x="136174" y="32482"/>
                      </a:cubicBezTo>
                      <a:cubicBezTo>
                        <a:pt x="136950" y="13849"/>
                        <a:pt x="152633" y="-747"/>
                        <a:pt x="171421" y="30"/>
                      </a:cubicBezTo>
                      <a:cubicBezTo>
                        <a:pt x="190054" y="806"/>
                        <a:pt x="204649" y="16644"/>
                        <a:pt x="203873" y="35276"/>
                      </a:cubicBezTo>
                      <a:cubicBezTo>
                        <a:pt x="199991" y="128595"/>
                        <a:pt x="182911" y="198934"/>
                        <a:pt x="169558" y="218032"/>
                      </a:cubicBezTo>
                      <a:cubicBezTo>
                        <a:pt x="150770" y="244739"/>
                        <a:pt x="0" y="210114"/>
                        <a:pt x="0" y="210114"/>
                      </a:cubicBez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464116A6-660B-2609-AE87-82A4CBF1232A}"/>
                    </a:ext>
                  </a:extLst>
                </p:cNvPr>
                <p:cNvSpPr/>
                <p:nvPr/>
              </p:nvSpPr>
              <p:spPr>
                <a:xfrm>
                  <a:off x="6692868" y="2657869"/>
                  <a:ext cx="870769" cy="452775"/>
                </a:xfrm>
                <a:custGeom>
                  <a:avLst/>
                  <a:gdLst>
                    <a:gd name="connsiteX0" fmla="*/ 0 w 870769"/>
                    <a:gd name="connsiteY0" fmla="*/ 0 h 452775"/>
                    <a:gd name="connsiteX1" fmla="*/ 38197 w 870769"/>
                    <a:gd name="connsiteY1" fmla="*/ 17856 h 452775"/>
                    <a:gd name="connsiteX2" fmla="*/ 138503 w 870769"/>
                    <a:gd name="connsiteY2" fmla="*/ 66146 h 452775"/>
                    <a:gd name="connsiteX3" fmla="*/ 279180 w 870769"/>
                    <a:gd name="connsiteY3" fmla="*/ 136174 h 452775"/>
                    <a:gd name="connsiteX4" fmla="*/ 358214 w 870769"/>
                    <a:gd name="connsiteY4" fmla="*/ 176390 h 452775"/>
                    <a:gd name="connsiteX5" fmla="*/ 439577 w 870769"/>
                    <a:gd name="connsiteY5" fmla="*/ 218313 h 452775"/>
                    <a:gd name="connsiteX6" fmla="*/ 520629 w 870769"/>
                    <a:gd name="connsiteY6" fmla="*/ 260858 h 452775"/>
                    <a:gd name="connsiteX7" fmla="*/ 598887 w 870769"/>
                    <a:gd name="connsiteY7" fmla="*/ 302471 h 452775"/>
                    <a:gd name="connsiteX8" fmla="*/ 737080 w 870769"/>
                    <a:gd name="connsiteY8" fmla="*/ 377468 h 452775"/>
                    <a:gd name="connsiteX9" fmla="*/ 834125 w 870769"/>
                    <a:gd name="connsiteY9" fmla="*/ 431813 h 452775"/>
                    <a:gd name="connsiteX10" fmla="*/ 870769 w 870769"/>
                    <a:gd name="connsiteY10" fmla="*/ 452775 h 452775"/>
                    <a:gd name="connsiteX11" fmla="*/ 832572 w 870769"/>
                    <a:gd name="connsiteY11" fmla="*/ 434919 h 452775"/>
                    <a:gd name="connsiteX12" fmla="*/ 732266 w 870769"/>
                    <a:gd name="connsiteY12" fmla="*/ 386629 h 452775"/>
                    <a:gd name="connsiteX13" fmla="*/ 591589 w 870769"/>
                    <a:gd name="connsiteY13" fmla="*/ 316601 h 452775"/>
                    <a:gd name="connsiteX14" fmla="*/ 512555 w 870769"/>
                    <a:gd name="connsiteY14" fmla="*/ 276385 h 452775"/>
                    <a:gd name="connsiteX15" fmla="*/ 431192 w 870769"/>
                    <a:gd name="connsiteY15" fmla="*/ 234462 h 452775"/>
                    <a:gd name="connsiteX16" fmla="*/ 350140 w 870769"/>
                    <a:gd name="connsiteY16" fmla="*/ 191917 h 452775"/>
                    <a:gd name="connsiteX17" fmla="*/ 271882 w 870769"/>
                    <a:gd name="connsiteY17" fmla="*/ 150304 h 452775"/>
                    <a:gd name="connsiteX18" fmla="*/ 133690 w 870769"/>
                    <a:gd name="connsiteY18" fmla="*/ 75307 h 452775"/>
                    <a:gd name="connsiteX19" fmla="*/ 36644 w 870769"/>
                    <a:gd name="connsiteY19" fmla="*/ 20962 h 452775"/>
                    <a:gd name="connsiteX20" fmla="*/ 0 w 870769"/>
                    <a:gd name="connsiteY20" fmla="*/ 0 h 4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0769" h="452775">
                      <a:moveTo>
                        <a:pt x="0" y="0"/>
                      </a:moveTo>
                      <a:cubicBezTo>
                        <a:pt x="0" y="0"/>
                        <a:pt x="13974" y="6521"/>
                        <a:pt x="38197" y="17856"/>
                      </a:cubicBezTo>
                      <a:cubicBezTo>
                        <a:pt x="62420" y="29502"/>
                        <a:pt x="97045" y="45805"/>
                        <a:pt x="138503" y="66146"/>
                      </a:cubicBezTo>
                      <a:cubicBezTo>
                        <a:pt x="179806" y="86332"/>
                        <a:pt x="227940" y="110244"/>
                        <a:pt x="279180" y="136174"/>
                      </a:cubicBezTo>
                      <a:cubicBezTo>
                        <a:pt x="304800" y="149217"/>
                        <a:pt x="331352" y="162726"/>
                        <a:pt x="358214" y="176390"/>
                      </a:cubicBezTo>
                      <a:cubicBezTo>
                        <a:pt x="385076" y="190209"/>
                        <a:pt x="412249" y="204339"/>
                        <a:pt x="439577" y="218313"/>
                      </a:cubicBezTo>
                      <a:cubicBezTo>
                        <a:pt x="466750" y="232598"/>
                        <a:pt x="493923" y="246728"/>
                        <a:pt x="520629" y="260858"/>
                      </a:cubicBezTo>
                      <a:cubicBezTo>
                        <a:pt x="547336" y="274988"/>
                        <a:pt x="573578" y="288963"/>
                        <a:pt x="598887" y="302471"/>
                      </a:cubicBezTo>
                      <a:cubicBezTo>
                        <a:pt x="649661" y="329644"/>
                        <a:pt x="696709" y="355264"/>
                        <a:pt x="737080" y="377468"/>
                      </a:cubicBezTo>
                      <a:cubicBezTo>
                        <a:pt x="777451" y="399672"/>
                        <a:pt x="810679" y="418771"/>
                        <a:pt x="834125" y="431813"/>
                      </a:cubicBezTo>
                      <a:cubicBezTo>
                        <a:pt x="857416" y="445167"/>
                        <a:pt x="870769" y="452775"/>
                        <a:pt x="870769" y="452775"/>
                      </a:cubicBezTo>
                      <a:cubicBezTo>
                        <a:pt x="870769" y="452775"/>
                        <a:pt x="856950" y="446254"/>
                        <a:pt x="832572" y="434919"/>
                      </a:cubicBezTo>
                      <a:cubicBezTo>
                        <a:pt x="808350" y="423273"/>
                        <a:pt x="773724" y="406970"/>
                        <a:pt x="732266" y="386629"/>
                      </a:cubicBezTo>
                      <a:cubicBezTo>
                        <a:pt x="690964" y="366444"/>
                        <a:pt x="642829" y="342532"/>
                        <a:pt x="591589" y="316601"/>
                      </a:cubicBezTo>
                      <a:cubicBezTo>
                        <a:pt x="565969" y="303558"/>
                        <a:pt x="539417" y="290049"/>
                        <a:pt x="512555" y="276385"/>
                      </a:cubicBezTo>
                      <a:cubicBezTo>
                        <a:pt x="485693" y="262566"/>
                        <a:pt x="458520" y="248436"/>
                        <a:pt x="431192" y="234462"/>
                      </a:cubicBezTo>
                      <a:cubicBezTo>
                        <a:pt x="404020" y="220177"/>
                        <a:pt x="376847" y="206047"/>
                        <a:pt x="350140" y="191917"/>
                      </a:cubicBezTo>
                      <a:cubicBezTo>
                        <a:pt x="323433" y="177787"/>
                        <a:pt x="297192" y="163813"/>
                        <a:pt x="271882" y="150304"/>
                      </a:cubicBezTo>
                      <a:cubicBezTo>
                        <a:pt x="221108" y="123131"/>
                        <a:pt x="173905" y="97511"/>
                        <a:pt x="133690" y="75307"/>
                      </a:cubicBezTo>
                      <a:cubicBezTo>
                        <a:pt x="93319" y="53259"/>
                        <a:pt x="60090" y="34005"/>
                        <a:pt x="36644" y="20962"/>
                      </a:cubicBezTo>
                      <a:cubicBezTo>
                        <a:pt x="13198" y="7764"/>
                        <a:pt x="0" y="0"/>
                        <a:pt x="0" y="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grpSp>
      </p:grpSp>
      <p:sp>
        <p:nvSpPr>
          <p:cNvPr id="2" name="TextBox 1"/>
          <p:cNvSpPr txBox="1"/>
          <p:nvPr/>
        </p:nvSpPr>
        <p:spPr>
          <a:xfrm>
            <a:off x="3051591" y="9000686"/>
            <a:ext cx="6459208" cy="1200329"/>
          </a:xfrm>
          <a:prstGeom prst="rect">
            <a:avLst/>
          </a:prstGeom>
          <a:noFill/>
        </p:spPr>
        <p:txBody>
          <a:bodyPr wrap="square" rtlCol="0">
            <a:spAutoFit/>
          </a:bodyPr>
          <a:lstStyle/>
          <a:p>
            <a:pPr algn="ctr"/>
            <a:r>
              <a:rPr lang="en-US" sz="3600" dirty="0"/>
              <a:t>Talking about the Olympic games</a:t>
            </a:r>
          </a:p>
          <a:p>
            <a:pPr algn="ctr"/>
            <a:r>
              <a:rPr lang="en-US" sz="3600" dirty="0"/>
              <a:t>Then and Now</a:t>
            </a:r>
          </a:p>
        </p:txBody>
      </p:sp>
    </p:spTree>
    <p:extLst>
      <p:ext uri="{BB962C8B-B14F-4D97-AF65-F5344CB8AC3E}">
        <p14:creationId xmlns:p14="http://schemas.microsoft.com/office/powerpoint/2010/main" val="1950687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ED5B3E-3A3A-8604-796F-2909D2FA0567}"/>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29CD5C97-2907-4439-60B2-AE06BEAD6B66}"/>
              </a:ext>
            </a:extLst>
          </p:cNvPr>
          <p:cNvSpPr/>
          <p:nvPr/>
        </p:nvSpPr>
        <p:spPr>
          <a:xfrm flipH="1">
            <a:off x="-842172" y="4026599"/>
            <a:ext cx="14151429" cy="2978575"/>
          </a:xfrm>
          <a:custGeom>
            <a:avLst/>
            <a:gdLst>
              <a:gd name="connsiteX0" fmla="*/ 14151430 w 14151429"/>
              <a:gd name="connsiteY0" fmla="*/ 2978576 h 2978575"/>
              <a:gd name="connsiteX1" fmla="*/ 14151430 w 14151429"/>
              <a:gd name="connsiteY1" fmla="*/ 1212477 h 2978575"/>
              <a:gd name="connsiteX2" fmla="*/ 0 w 14151429"/>
              <a:gd name="connsiteY2" fmla="*/ 1212477 h 2978575"/>
              <a:gd name="connsiteX3" fmla="*/ 0 w 14151429"/>
              <a:gd name="connsiteY3" fmla="*/ 1591736 h 2978575"/>
              <a:gd name="connsiteX4" fmla="*/ 5960582 w 14151429"/>
              <a:gd name="connsiteY4" fmla="*/ 2746492 h 2978575"/>
              <a:gd name="connsiteX5" fmla="*/ 10477719 w 14151429"/>
              <a:gd name="connsiteY5" fmla="*/ 1829480 h 2978575"/>
              <a:gd name="connsiteX6" fmla="*/ 14151430 w 14151429"/>
              <a:gd name="connsiteY6" fmla="*/ 2978576 h 297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51429" h="2978575">
                <a:moveTo>
                  <a:pt x="14151430" y="2978576"/>
                </a:moveTo>
                <a:cubicBezTo>
                  <a:pt x="14151430" y="2389876"/>
                  <a:pt x="14151430" y="1801177"/>
                  <a:pt x="14151430" y="1212477"/>
                </a:cubicBezTo>
                <a:cubicBezTo>
                  <a:pt x="9436174" y="-2987667"/>
                  <a:pt x="4715257" y="5412622"/>
                  <a:pt x="0" y="1212477"/>
                </a:cubicBezTo>
                <a:cubicBezTo>
                  <a:pt x="0" y="1337010"/>
                  <a:pt x="0" y="1461542"/>
                  <a:pt x="0" y="1591736"/>
                </a:cubicBezTo>
                <a:cubicBezTo>
                  <a:pt x="713232" y="2038921"/>
                  <a:pt x="2332156" y="3550294"/>
                  <a:pt x="5960582" y="2746492"/>
                </a:cubicBezTo>
                <a:cubicBezTo>
                  <a:pt x="7613469" y="2418179"/>
                  <a:pt x="9113521" y="1886085"/>
                  <a:pt x="10477719" y="1829480"/>
                </a:cubicBezTo>
                <a:cubicBezTo>
                  <a:pt x="11841917" y="1744571"/>
                  <a:pt x="13064600" y="2129490"/>
                  <a:pt x="14151430" y="2978576"/>
                </a:cubicBezTo>
                <a:close/>
              </a:path>
            </a:pathLst>
          </a:custGeom>
          <a:solidFill>
            <a:srgbClr val="CF1014"/>
          </a:solidFill>
          <a:ln w="56578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BB873C45-FD2C-767B-C5A5-E567CCC8B0D2}"/>
              </a:ext>
            </a:extLst>
          </p:cNvPr>
          <p:cNvSpPr/>
          <p:nvPr/>
        </p:nvSpPr>
        <p:spPr>
          <a:xfrm flipH="1">
            <a:off x="-842172" y="4017745"/>
            <a:ext cx="14151429" cy="2713976"/>
          </a:xfrm>
          <a:custGeom>
            <a:avLst/>
            <a:gdLst>
              <a:gd name="connsiteX0" fmla="*/ 14151430 w 14151429"/>
              <a:gd name="connsiteY0" fmla="*/ 2220059 h 2713976"/>
              <a:gd name="connsiteX1" fmla="*/ 14151430 w 14151429"/>
              <a:gd name="connsiteY1" fmla="*/ 1212477 h 2713976"/>
              <a:gd name="connsiteX2" fmla="*/ 0 w 14151429"/>
              <a:gd name="connsiteY2" fmla="*/ 1212477 h 2713976"/>
              <a:gd name="connsiteX3" fmla="*/ 0 w 14151429"/>
              <a:gd name="connsiteY3" fmla="*/ 1421918 h 2713976"/>
              <a:gd name="connsiteX4" fmla="*/ 5960582 w 14151429"/>
              <a:gd name="connsiteY4" fmla="*/ 2293647 h 2713976"/>
              <a:gd name="connsiteX5" fmla="*/ 10477719 w 14151429"/>
              <a:gd name="connsiteY5" fmla="*/ 1065302 h 2713976"/>
              <a:gd name="connsiteX6" fmla="*/ 14151430 w 14151429"/>
              <a:gd name="connsiteY6" fmla="*/ 2220059 h 27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51429" h="2713976">
                <a:moveTo>
                  <a:pt x="14151430" y="2220059"/>
                </a:moveTo>
                <a:cubicBezTo>
                  <a:pt x="14151430" y="1886085"/>
                  <a:pt x="14151430" y="1546451"/>
                  <a:pt x="14151430" y="1212477"/>
                </a:cubicBezTo>
                <a:cubicBezTo>
                  <a:pt x="9436174" y="-2987667"/>
                  <a:pt x="4715257" y="5412622"/>
                  <a:pt x="0" y="1212477"/>
                </a:cubicBezTo>
                <a:cubicBezTo>
                  <a:pt x="0" y="1280404"/>
                  <a:pt x="0" y="1353992"/>
                  <a:pt x="0" y="1421918"/>
                </a:cubicBezTo>
                <a:cubicBezTo>
                  <a:pt x="713232" y="1925709"/>
                  <a:pt x="2332156" y="3442743"/>
                  <a:pt x="5960582" y="2293647"/>
                </a:cubicBezTo>
                <a:cubicBezTo>
                  <a:pt x="7613469" y="1801177"/>
                  <a:pt x="9113521" y="1172853"/>
                  <a:pt x="10477719" y="1065302"/>
                </a:cubicBezTo>
                <a:cubicBezTo>
                  <a:pt x="11841917" y="929449"/>
                  <a:pt x="13064600" y="1314368"/>
                  <a:pt x="14151430" y="2220059"/>
                </a:cubicBezTo>
                <a:close/>
              </a:path>
            </a:pathLst>
          </a:custGeom>
          <a:solidFill>
            <a:srgbClr val="13A6E6"/>
          </a:solidFill>
          <a:ln w="565785" cap="flat">
            <a:no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F3ABD048-EA11-64C6-010E-569EDBFB88DD}"/>
              </a:ext>
            </a:extLst>
          </p:cNvPr>
          <p:cNvSpPr/>
          <p:nvPr/>
        </p:nvSpPr>
        <p:spPr>
          <a:xfrm flipH="1">
            <a:off x="-842172" y="5578710"/>
            <a:ext cx="14151429" cy="1426464"/>
          </a:xfrm>
          <a:custGeom>
            <a:avLst/>
            <a:gdLst>
              <a:gd name="connsiteX0" fmla="*/ 5960582 w 14151429"/>
              <a:gd name="connsiteY0" fmla="*/ 1194381 h 1426464"/>
              <a:gd name="connsiteX1" fmla="*/ 0 w 14151429"/>
              <a:gd name="connsiteY1" fmla="*/ 39624 h 1426464"/>
              <a:gd name="connsiteX2" fmla="*/ 0 w 14151429"/>
              <a:gd name="connsiteY2" fmla="*/ 0 h 1426464"/>
              <a:gd name="connsiteX3" fmla="*/ 5960582 w 14151429"/>
              <a:gd name="connsiteY3" fmla="*/ 990600 h 1426464"/>
              <a:gd name="connsiteX4" fmla="*/ 10477719 w 14151429"/>
              <a:gd name="connsiteY4" fmla="*/ 73587 h 1426464"/>
              <a:gd name="connsiteX5" fmla="*/ 14151430 w 14151429"/>
              <a:gd name="connsiteY5" fmla="*/ 1222684 h 1426464"/>
              <a:gd name="connsiteX6" fmla="*/ 14151430 w 14151429"/>
              <a:gd name="connsiteY6" fmla="*/ 1426464 h 1426464"/>
              <a:gd name="connsiteX7" fmla="*/ 10477719 w 14151429"/>
              <a:gd name="connsiteY7" fmla="*/ 277368 h 1426464"/>
              <a:gd name="connsiteX8" fmla="*/ 5960582 w 14151429"/>
              <a:gd name="connsiteY8" fmla="*/ 1194381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1429" h="1426464">
                <a:moveTo>
                  <a:pt x="5960582" y="1194381"/>
                </a:moveTo>
                <a:cubicBezTo>
                  <a:pt x="2332156" y="1998182"/>
                  <a:pt x="713232" y="486809"/>
                  <a:pt x="0" y="39624"/>
                </a:cubicBezTo>
                <a:cubicBezTo>
                  <a:pt x="0" y="28303"/>
                  <a:pt x="0" y="16982"/>
                  <a:pt x="0" y="0"/>
                </a:cubicBezTo>
                <a:cubicBezTo>
                  <a:pt x="713232" y="447185"/>
                  <a:pt x="2332156" y="1788741"/>
                  <a:pt x="5960582" y="990600"/>
                </a:cubicBezTo>
                <a:cubicBezTo>
                  <a:pt x="7613469" y="662287"/>
                  <a:pt x="9113521" y="130193"/>
                  <a:pt x="10477719" y="73587"/>
                </a:cubicBezTo>
                <a:cubicBezTo>
                  <a:pt x="11841917" y="-16982"/>
                  <a:pt x="13064600" y="367937"/>
                  <a:pt x="14151430" y="1222684"/>
                </a:cubicBezTo>
                <a:cubicBezTo>
                  <a:pt x="14151430" y="1290610"/>
                  <a:pt x="14151430" y="1358537"/>
                  <a:pt x="14151430" y="1426464"/>
                </a:cubicBezTo>
                <a:cubicBezTo>
                  <a:pt x="13064600" y="577378"/>
                  <a:pt x="11841917" y="192459"/>
                  <a:pt x="10477719" y="277368"/>
                </a:cubicBezTo>
                <a:cubicBezTo>
                  <a:pt x="9113521" y="339634"/>
                  <a:pt x="7613469" y="866068"/>
                  <a:pt x="5960582" y="1194381"/>
                </a:cubicBezTo>
                <a:close/>
              </a:path>
            </a:pathLst>
          </a:custGeom>
          <a:solidFill>
            <a:srgbClr val="F49600"/>
          </a:solidFill>
          <a:ln w="565785"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479A6A78-BCE4-1B6F-BEB1-700B3912F4D4}"/>
              </a:ext>
            </a:extLst>
          </p:cNvPr>
          <p:cNvSpPr/>
          <p:nvPr/>
        </p:nvSpPr>
        <p:spPr>
          <a:xfrm flipH="1">
            <a:off x="7606582" y="4998778"/>
            <a:ext cx="5354900" cy="1159864"/>
          </a:xfrm>
          <a:custGeom>
            <a:avLst/>
            <a:gdLst>
              <a:gd name="connsiteX0" fmla="*/ 0 w 5354900"/>
              <a:gd name="connsiteY0" fmla="*/ 0 h 1159864"/>
              <a:gd name="connsiteX1" fmla="*/ 5354901 w 5354900"/>
              <a:gd name="connsiteY1" fmla="*/ 464167 h 1159864"/>
              <a:gd name="connsiteX2" fmla="*/ 0 w 5354900"/>
              <a:gd name="connsiteY2" fmla="*/ 0 h 1159864"/>
            </a:gdLst>
            <a:ahLst/>
            <a:cxnLst>
              <a:cxn ang="0">
                <a:pos x="connsiteX0" y="connsiteY0"/>
              </a:cxn>
              <a:cxn ang="0">
                <a:pos x="connsiteX1" y="connsiteY1"/>
              </a:cxn>
              <a:cxn ang="0">
                <a:pos x="connsiteX2" y="connsiteY2"/>
              </a:cxn>
            </a:cxnLst>
            <a:rect l="l" t="t" r="r" b="b"/>
            <a:pathLst>
              <a:path w="5354900" h="1159864">
                <a:moveTo>
                  <a:pt x="0" y="0"/>
                </a:moveTo>
                <a:cubicBezTo>
                  <a:pt x="0" y="0"/>
                  <a:pt x="1086830" y="1749117"/>
                  <a:pt x="5354901" y="464167"/>
                </a:cubicBezTo>
                <a:cubicBezTo>
                  <a:pt x="5354901" y="464167"/>
                  <a:pt x="1160417" y="2303853"/>
                  <a:pt x="0" y="0"/>
                </a:cubicBezTo>
                <a:close/>
              </a:path>
            </a:pathLst>
          </a:custGeom>
          <a:solidFill>
            <a:srgbClr val="007D36"/>
          </a:solidFill>
          <a:ln w="565785" cap="flat">
            <a:noFill/>
            <a:prstDash val="solid"/>
            <a:miter/>
          </a:ln>
        </p:spPr>
        <p:txBody>
          <a:bodyPr rtlCol="0" anchor="ctr"/>
          <a:lstStyle/>
          <a:p>
            <a:endParaRPr lang="en-IN"/>
          </a:p>
        </p:txBody>
      </p:sp>
      <p:sp>
        <p:nvSpPr>
          <p:cNvPr id="11" name="TextBox 10">
            <a:extLst>
              <a:ext uri="{FF2B5EF4-FFF2-40B4-BE49-F238E27FC236}">
                <a16:creationId xmlns:a16="http://schemas.microsoft.com/office/drawing/2014/main" id="{9C496984-BB4F-768B-1BEE-B3D3903E39CD}"/>
              </a:ext>
            </a:extLst>
          </p:cNvPr>
          <p:cNvSpPr txBox="1"/>
          <p:nvPr/>
        </p:nvSpPr>
        <p:spPr>
          <a:xfrm>
            <a:off x="-492248" y="126279"/>
            <a:ext cx="6588248" cy="584775"/>
          </a:xfrm>
          <a:prstGeom prst="rect">
            <a:avLst/>
          </a:prstGeom>
          <a:noFill/>
        </p:spPr>
        <p:txBody>
          <a:bodyPr wrap="square">
            <a:spAutoFit/>
          </a:bodyPr>
          <a:lstStyle/>
          <a:p>
            <a:pPr algn="r"/>
            <a:r>
              <a:rPr lang="en-US" sz="3200" b="1" dirty="0">
                <a:solidFill>
                  <a:srgbClr val="F49600"/>
                </a:solidFill>
                <a:latin typeface="Geologica" pitchFamily="2" charset="0"/>
              </a:rPr>
              <a:t>Values of Modern Olympic Games: </a:t>
            </a:r>
            <a:endParaRPr lang="en-US" sz="3200" b="1" i="0" dirty="0">
              <a:solidFill>
                <a:srgbClr val="F49600"/>
              </a:solidFill>
              <a:effectLst/>
              <a:latin typeface="Geologica" pitchFamily="2" charset="0"/>
            </a:endParaRPr>
          </a:p>
        </p:txBody>
      </p:sp>
      <p:sp>
        <p:nvSpPr>
          <p:cNvPr id="4" name="Rectangle: Rounded Corners 3">
            <a:extLst>
              <a:ext uri="{FF2B5EF4-FFF2-40B4-BE49-F238E27FC236}">
                <a16:creationId xmlns:a16="http://schemas.microsoft.com/office/drawing/2014/main" id="{2E03B334-71A4-1CD4-558E-087DF9D41DE4}"/>
              </a:ext>
            </a:extLst>
          </p:cNvPr>
          <p:cNvSpPr/>
          <p:nvPr/>
        </p:nvSpPr>
        <p:spPr>
          <a:xfrm>
            <a:off x="1208357" y="1287195"/>
            <a:ext cx="4887643" cy="2383399"/>
          </a:xfrm>
          <a:prstGeom prst="roundRect">
            <a:avLst>
              <a:gd name="adj" fmla="val 50000"/>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Sportsmanship is a core value of the modern Olympic Games. Athletes are expected to compete with fairness, respect, and integrity, regardless of winning or losing. The Olympics promote mutual respect among competitors and celebrate effort, discipline, and perseverance.</a:t>
            </a:r>
            <a:endParaRPr lang="en-CY" dirty="0"/>
          </a:p>
        </p:txBody>
      </p:sp>
      <p:pic>
        <p:nvPicPr>
          <p:cNvPr id="13" name="Picture 12">
            <a:extLst>
              <a:ext uri="{FF2B5EF4-FFF2-40B4-BE49-F238E27FC236}">
                <a16:creationId xmlns:a16="http://schemas.microsoft.com/office/drawing/2014/main" id="{C3C87FEF-8EF3-F947-6FDA-81F429F8E705}"/>
              </a:ext>
            </a:extLst>
          </p:cNvPr>
          <p:cNvPicPr>
            <a:picLocks noChangeAspect="1"/>
          </p:cNvPicPr>
          <p:nvPr/>
        </p:nvPicPr>
        <p:blipFill>
          <a:blip r:embed="rId4"/>
          <a:stretch>
            <a:fillRect/>
          </a:stretch>
        </p:blipFill>
        <p:spPr>
          <a:xfrm>
            <a:off x="881058" y="3802651"/>
            <a:ext cx="3512187" cy="3517710"/>
          </a:xfrm>
          <a:prstGeom prst="rect">
            <a:avLst/>
          </a:prstGeom>
        </p:spPr>
      </p:pic>
      <p:sp>
        <p:nvSpPr>
          <p:cNvPr id="15" name="Rectangle: Rounded Corners 14">
            <a:extLst>
              <a:ext uri="{FF2B5EF4-FFF2-40B4-BE49-F238E27FC236}">
                <a16:creationId xmlns:a16="http://schemas.microsoft.com/office/drawing/2014/main" id="{F8D9ADFF-4DD0-9B42-1053-8170F5BE5249}"/>
              </a:ext>
            </a:extLst>
          </p:cNvPr>
          <p:cNvSpPr/>
          <p:nvPr/>
        </p:nvSpPr>
        <p:spPr>
          <a:xfrm>
            <a:off x="6233542" y="2610952"/>
            <a:ext cx="4887643" cy="2383399"/>
          </a:xfrm>
          <a:prstGeom prst="roundRect">
            <a:avLst>
              <a:gd name="adj" fmla="val 44885"/>
            </a:avLst>
          </a:prstGeom>
          <a:ln w="38100">
            <a:solidFill>
              <a:srgbClr val="26943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Inclusivity ensures that athletes from all nations, backgrounds, and abilities can participate. The modern Olympics welcome both men and women, and events like the Paralympics highlight diversity in sports. This value promotes unity, equality, and the idea that sports can bring people together across cultures.</a:t>
            </a:r>
            <a:endParaRPr lang="en-CY" dirty="0"/>
          </a:p>
        </p:txBody>
      </p:sp>
      <p:sp>
        <p:nvSpPr>
          <p:cNvPr id="2" name="TextBox 1">
            <a:extLst>
              <a:ext uri="{FF2B5EF4-FFF2-40B4-BE49-F238E27FC236}">
                <a16:creationId xmlns:a16="http://schemas.microsoft.com/office/drawing/2014/main" id="{652D33A6-4806-A8B5-DD3C-BA162115219B}"/>
              </a:ext>
            </a:extLst>
          </p:cNvPr>
          <p:cNvSpPr txBox="1"/>
          <p:nvPr/>
        </p:nvSpPr>
        <p:spPr>
          <a:xfrm flipH="1">
            <a:off x="2377440" y="843112"/>
            <a:ext cx="2340660" cy="523220"/>
          </a:xfrm>
          <a:prstGeom prst="rect">
            <a:avLst/>
          </a:prstGeom>
          <a:noFill/>
        </p:spPr>
        <p:txBody>
          <a:bodyPr wrap="square" rtlCol="0">
            <a:spAutoFit/>
          </a:bodyPr>
          <a:lstStyle/>
          <a:p>
            <a:r>
              <a:rPr lang="en-US" sz="2800" dirty="0">
                <a:solidFill>
                  <a:srgbClr val="269434"/>
                </a:solidFill>
              </a:rPr>
              <a:t>Sportsmanship</a:t>
            </a:r>
            <a:endParaRPr lang="en-CY" sz="2800" dirty="0">
              <a:solidFill>
                <a:srgbClr val="269434"/>
              </a:solidFill>
            </a:endParaRPr>
          </a:p>
        </p:txBody>
      </p:sp>
      <p:sp>
        <p:nvSpPr>
          <p:cNvPr id="3" name="TextBox 2">
            <a:extLst>
              <a:ext uri="{FF2B5EF4-FFF2-40B4-BE49-F238E27FC236}">
                <a16:creationId xmlns:a16="http://schemas.microsoft.com/office/drawing/2014/main" id="{55B37974-5C1C-D4C2-3BF2-3B0965CEDBE9}"/>
              </a:ext>
            </a:extLst>
          </p:cNvPr>
          <p:cNvSpPr txBox="1"/>
          <p:nvPr/>
        </p:nvSpPr>
        <p:spPr>
          <a:xfrm>
            <a:off x="7936297" y="2166546"/>
            <a:ext cx="1859280" cy="523220"/>
          </a:xfrm>
          <a:prstGeom prst="rect">
            <a:avLst/>
          </a:prstGeom>
          <a:noFill/>
        </p:spPr>
        <p:txBody>
          <a:bodyPr wrap="square" rtlCol="0">
            <a:spAutoFit/>
          </a:bodyPr>
          <a:lstStyle/>
          <a:p>
            <a:r>
              <a:rPr lang="en-US" sz="2800" dirty="0">
                <a:solidFill>
                  <a:srgbClr val="FFC000"/>
                </a:solidFill>
              </a:rPr>
              <a:t>Inclusivity</a:t>
            </a:r>
            <a:endParaRPr lang="en-CY" sz="2800" dirty="0">
              <a:solidFill>
                <a:srgbClr val="FFC000"/>
              </a:solidFill>
            </a:endParaRPr>
          </a:p>
        </p:txBody>
      </p:sp>
      <p:pic>
        <p:nvPicPr>
          <p:cNvPr id="7" name="Screen_Recording_20250220_185107_Viber (online-audio-converter.com).mp3">
            <a:hlinkClick r:id="" action="ppaction://media"/>
            <a:extLst>
              <a:ext uri="{FF2B5EF4-FFF2-40B4-BE49-F238E27FC236}">
                <a16:creationId xmlns:a16="http://schemas.microsoft.com/office/drawing/2014/main" id="{8D57CD4A-A789-2CE5-0037-AD5A917EA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657" y="6338844"/>
            <a:ext cx="529604" cy="529604"/>
          </a:xfrm>
          <a:prstGeom prst="rect">
            <a:avLst/>
          </a:prstGeom>
        </p:spPr>
      </p:pic>
    </p:spTree>
    <p:extLst>
      <p:ext uri="{BB962C8B-B14F-4D97-AF65-F5344CB8AC3E}">
        <p14:creationId xmlns:p14="http://schemas.microsoft.com/office/powerpoint/2010/main" val="2909418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68B629A-F192-3808-52A0-42D9DC168B06}"/>
              </a:ext>
            </a:extLst>
          </p:cNvPr>
          <p:cNvSpPr/>
          <p:nvPr/>
        </p:nvSpPr>
        <p:spPr>
          <a:xfrm>
            <a:off x="12192000" y="-9379692"/>
            <a:ext cx="4547587" cy="9674262"/>
          </a:xfrm>
          <a:custGeom>
            <a:avLst/>
            <a:gdLst>
              <a:gd name="connsiteX0" fmla="*/ 3059265 w 3059264"/>
              <a:gd name="connsiteY0" fmla="*/ 5481022 h 8723780"/>
              <a:gd name="connsiteX1" fmla="*/ 1619384 w 3059264"/>
              <a:gd name="connsiteY1" fmla="*/ 7222691 h 8723780"/>
              <a:gd name="connsiteX2" fmla="*/ 1252661 w 3059264"/>
              <a:gd name="connsiteY2" fmla="*/ 8723780 h 8723780"/>
              <a:gd name="connsiteX3" fmla="*/ 1172423 w 3059264"/>
              <a:gd name="connsiteY3" fmla="*/ 8723780 h 8723780"/>
              <a:gd name="connsiteX4" fmla="*/ 0 w 3059264"/>
              <a:gd name="connsiteY4" fmla="*/ 7230408 h 8723780"/>
              <a:gd name="connsiteX5" fmla="*/ 53492 w 3059264"/>
              <a:gd name="connsiteY5" fmla="*/ 7008857 h 8723780"/>
              <a:gd name="connsiteX6" fmla="*/ 1714790 w 3059264"/>
              <a:gd name="connsiteY6" fmla="*/ 5836168 h 8723780"/>
              <a:gd name="connsiteX7" fmla="*/ 1852511 w 3059264"/>
              <a:gd name="connsiteY7" fmla="*/ 2704251 h 8723780"/>
              <a:gd name="connsiteX8" fmla="*/ 1161113 w 3059264"/>
              <a:gd name="connsiteY8" fmla="*/ 1638545 h 8723780"/>
              <a:gd name="connsiteX9" fmla="*/ 1653714 w 3059264"/>
              <a:gd name="connsiteY9" fmla="*/ 0 h 8723780"/>
              <a:gd name="connsiteX10" fmla="*/ 2154033 w 3059264"/>
              <a:gd name="connsiteY10" fmla="*/ 263466 h 8723780"/>
              <a:gd name="connsiteX11" fmla="*/ 1470353 w 3059264"/>
              <a:gd name="connsiteY11" fmla="*/ 935703 h 8723780"/>
              <a:gd name="connsiteX12" fmla="*/ 3036378 w 3059264"/>
              <a:gd name="connsiteY12" fmla="*/ 2857008 h 8723780"/>
              <a:gd name="connsiteX13" fmla="*/ 3059265 w 3059264"/>
              <a:gd name="connsiteY13" fmla="*/ 2872310 h 8723780"/>
              <a:gd name="connsiteX14" fmla="*/ 3059265 w 3059264"/>
              <a:gd name="connsiteY14" fmla="*/ 5481022 h 872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9264" h="8723780">
                <a:moveTo>
                  <a:pt x="3059265" y="5481022"/>
                </a:moveTo>
                <a:cubicBezTo>
                  <a:pt x="2513039" y="5756064"/>
                  <a:pt x="1970805" y="6355649"/>
                  <a:pt x="1619384" y="7222691"/>
                </a:cubicBezTo>
                <a:cubicBezTo>
                  <a:pt x="1279406" y="8043959"/>
                  <a:pt x="1244943" y="8521258"/>
                  <a:pt x="1252661" y="8723780"/>
                </a:cubicBezTo>
                <a:lnTo>
                  <a:pt x="1172423" y="8723780"/>
                </a:lnTo>
                <a:lnTo>
                  <a:pt x="0" y="7230408"/>
                </a:lnTo>
                <a:lnTo>
                  <a:pt x="53492" y="7008857"/>
                </a:lnTo>
                <a:cubicBezTo>
                  <a:pt x="53492" y="7008857"/>
                  <a:pt x="1092319" y="6512264"/>
                  <a:pt x="1714790" y="5836168"/>
                </a:cubicBezTo>
                <a:cubicBezTo>
                  <a:pt x="2333669" y="5160205"/>
                  <a:pt x="3086011" y="4419174"/>
                  <a:pt x="1852511" y="2704251"/>
                </a:cubicBezTo>
                <a:cubicBezTo>
                  <a:pt x="1504816" y="2268734"/>
                  <a:pt x="1287257" y="1913587"/>
                  <a:pt x="1161113" y="1638545"/>
                </a:cubicBezTo>
                <a:cubicBezTo>
                  <a:pt x="935703" y="1134367"/>
                  <a:pt x="1141819" y="248164"/>
                  <a:pt x="1653714" y="0"/>
                </a:cubicBezTo>
                <a:lnTo>
                  <a:pt x="2154033" y="263466"/>
                </a:lnTo>
                <a:cubicBezTo>
                  <a:pt x="2154033" y="263466"/>
                  <a:pt x="1413135" y="236853"/>
                  <a:pt x="1470353" y="935703"/>
                </a:cubicBezTo>
                <a:cubicBezTo>
                  <a:pt x="1527570" y="1630960"/>
                  <a:pt x="2726872" y="2631598"/>
                  <a:pt x="3036378" y="2857008"/>
                </a:cubicBezTo>
                <a:cubicBezTo>
                  <a:pt x="3043963" y="2860867"/>
                  <a:pt x="3051680" y="2868452"/>
                  <a:pt x="3059265" y="2872310"/>
                </a:cubicBezTo>
                <a:lnTo>
                  <a:pt x="3059265" y="5481022"/>
                </a:lnTo>
                <a:close/>
              </a:path>
            </a:pathLst>
          </a:custGeom>
          <a:gradFill>
            <a:gsLst>
              <a:gs pos="0">
                <a:srgbClr val="FFE139"/>
              </a:gs>
              <a:gs pos="50000">
                <a:srgbClr val="FFCB32"/>
              </a:gs>
              <a:gs pos="100000">
                <a:srgbClr val="FFB62C"/>
              </a:gs>
            </a:gsLst>
            <a:lin ang="0" scaled="1"/>
          </a:gradFill>
          <a:ln w="13302" cap="flat">
            <a:noFill/>
            <a:prstDash val="solid"/>
            <a:miter/>
          </a:ln>
        </p:spPr>
        <p:txBody>
          <a:bodyPr rtlCol="0" anchor="ctr"/>
          <a:lstStyle/>
          <a:p>
            <a:endParaRPr lang="en-IN" dirty="0"/>
          </a:p>
        </p:txBody>
      </p:sp>
      <p:sp>
        <p:nvSpPr>
          <p:cNvPr id="30" name="Freeform: Shape 29">
            <a:extLst>
              <a:ext uri="{FF2B5EF4-FFF2-40B4-BE49-F238E27FC236}">
                <a16:creationId xmlns:a16="http://schemas.microsoft.com/office/drawing/2014/main" id="{E9EDE5A1-D750-00F4-0E3B-FC5F27CC3B1F}"/>
              </a:ext>
            </a:extLst>
          </p:cNvPr>
          <p:cNvSpPr/>
          <p:nvPr/>
        </p:nvSpPr>
        <p:spPr>
          <a:xfrm>
            <a:off x="16890156" y="1279217"/>
            <a:ext cx="2345112" cy="2654618"/>
          </a:xfrm>
          <a:custGeom>
            <a:avLst/>
            <a:gdLst>
              <a:gd name="connsiteX0" fmla="*/ 0 w 2345112"/>
              <a:gd name="connsiteY0" fmla="*/ 2654618 h 2654618"/>
              <a:gd name="connsiteX1" fmla="*/ 2345113 w 2345112"/>
              <a:gd name="connsiteY1" fmla="*/ 0 h 2654618"/>
              <a:gd name="connsiteX2" fmla="*/ 2345113 w 2345112"/>
              <a:gd name="connsiteY2" fmla="*/ 683681 h 2654618"/>
              <a:gd name="connsiteX3" fmla="*/ 0 w 2345112"/>
              <a:gd name="connsiteY3" fmla="*/ 2654618 h 2654618"/>
              <a:gd name="connsiteX4" fmla="*/ 0 w 2345112"/>
              <a:gd name="connsiteY4" fmla="*/ 2654618 h 265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112" h="2654618">
                <a:moveTo>
                  <a:pt x="0" y="2654618"/>
                </a:moveTo>
                <a:cubicBezTo>
                  <a:pt x="492734" y="1535420"/>
                  <a:pt x="1592771" y="626330"/>
                  <a:pt x="2345113" y="0"/>
                </a:cubicBezTo>
                <a:lnTo>
                  <a:pt x="2345113" y="683681"/>
                </a:lnTo>
                <a:cubicBezTo>
                  <a:pt x="1325313" y="1222189"/>
                  <a:pt x="439243" y="1947917"/>
                  <a:pt x="0" y="2654618"/>
                </a:cubicBezTo>
                <a:lnTo>
                  <a:pt x="0" y="2654618"/>
                </a:lnTo>
                <a:close/>
              </a:path>
            </a:pathLst>
          </a:custGeom>
          <a:gradFill>
            <a:gsLst>
              <a:gs pos="0">
                <a:srgbClr val="2AABE4"/>
              </a:gs>
              <a:gs pos="50000">
                <a:srgbClr val="28A7DE"/>
              </a:gs>
              <a:gs pos="100000">
                <a:srgbClr val="27A3D9"/>
              </a:gs>
            </a:gsLst>
            <a:lin ang="0" scaled="1"/>
          </a:gradFill>
          <a:ln w="13302"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F9CAD99C-3039-1096-F882-D83A6D258F7F}"/>
              </a:ext>
            </a:extLst>
          </p:cNvPr>
          <p:cNvSpPr/>
          <p:nvPr/>
        </p:nvSpPr>
        <p:spPr>
          <a:xfrm>
            <a:off x="10202715" y="7031557"/>
            <a:ext cx="3263812" cy="5798111"/>
          </a:xfrm>
          <a:custGeom>
            <a:avLst/>
            <a:gdLst>
              <a:gd name="connsiteX0" fmla="*/ 2114011 w 3263812"/>
              <a:gd name="connsiteY0" fmla="*/ 5798112 h 5798111"/>
              <a:gd name="connsiteX1" fmla="*/ 1288883 w 3263812"/>
              <a:gd name="connsiteY1" fmla="*/ 4762878 h 5798111"/>
              <a:gd name="connsiteX2" fmla="*/ 2205692 w 3263812"/>
              <a:gd name="connsiteY2" fmla="*/ 1161113 h 5798111"/>
              <a:gd name="connsiteX3" fmla="*/ 3263813 w 3263812"/>
              <a:gd name="connsiteY3" fmla="*/ 0 h 5798111"/>
              <a:gd name="connsiteX4" fmla="*/ 1583220 w 3263812"/>
              <a:gd name="connsiteY4" fmla="*/ 1287124 h 5798111"/>
              <a:gd name="connsiteX5" fmla="*/ 32497 w 3263812"/>
              <a:gd name="connsiteY5" fmla="*/ 5053089 h 5798111"/>
              <a:gd name="connsiteX6" fmla="*/ 219718 w 3263812"/>
              <a:gd name="connsiteY6" fmla="*/ 5797979 h 5798111"/>
              <a:gd name="connsiteX7" fmla="*/ 2114011 w 3263812"/>
              <a:gd name="connsiteY7" fmla="*/ 5797979 h 579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812" h="5798111">
                <a:moveTo>
                  <a:pt x="2114011" y="5798112"/>
                </a:moveTo>
                <a:cubicBezTo>
                  <a:pt x="1781618" y="5530788"/>
                  <a:pt x="1495265" y="5179233"/>
                  <a:pt x="1288883" y="4762878"/>
                </a:cubicBezTo>
                <a:cubicBezTo>
                  <a:pt x="933737" y="4044866"/>
                  <a:pt x="784839" y="2753884"/>
                  <a:pt x="2205692" y="1161113"/>
                </a:cubicBezTo>
                <a:cubicBezTo>
                  <a:pt x="2205692" y="1161113"/>
                  <a:pt x="2847457" y="366723"/>
                  <a:pt x="3263813" y="0"/>
                </a:cubicBezTo>
                <a:cubicBezTo>
                  <a:pt x="2511339" y="599584"/>
                  <a:pt x="2091124" y="886070"/>
                  <a:pt x="1583220" y="1287124"/>
                </a:cubicBezTo>
                <a:cubicBezTo>
                  <a:pt x="1583220" y="1287124"/>
                  <a:pt x="-265432" y="2769053"/>
                  <a:pt x="32497" y="5053089"/>
                </a:cubicBezTo>
                <a:cubicBezTo>
                  <a:pt x="70686" y="5335716"/>
                  <a:pt x="135621" y="5580287"/>
                  <a:pt x="219718" y="5797979"/>
                </a:cubicBezTo>
                <a:lnTo>
                  <a:pt x="2114011" y="5797979"/>
                </a:lnTo>
                <a:close/>
              </a:path>
            </a:pathLst>
          </a:custGeom>
          <a:gradFill>
            <a:gsLst>
              <a:gs pos="0">
                <a:srgbClr val="FE1B2F"/>
              </a:gs>
              <a:gs pos="50000">
                <a:srgbClr val="D20E19"/>
              </a:gs>
              <a:gs pos="100000">
                <a:srgbClr val="A60203"/>
              </a:gs>
            </a:gsLst>
            <a:lin ang="0" scaled="1"/>
          </a:gradFill>
          <a:ln w="13302" cap="flat">
            <a:noFill/>
            <a:prstDash val="solid"/>
            <a:miter/>
          </a:ln>
        </p:spPr>
        <p:txBody>
          <a:bodyPr rtlCol="0" anchor="ctr"/>
          <a:lstStyle/>
          <a:p>
            <a:endParaRPr lang="en-IN"/>
          </a:p>
        </p:txBody>
      </p:sp>
      <p:pic>
        <p:nvPicPr>
          <p:cNvPr id="22" name="Picture Placeholder 21" descr="A large crowd of people in a large city&#10;&#10;Description automatically generated">
            <a:extLst>
              <a:ext uri="{FF2B5EF4-FFF2-40B4-BE49-F238E27FC236}">
                <a16:creationId xmlns:a16="http://schemas.microsoft.com/office/drawing/2014/main" id="{86841433-EDB5-6A10-2A6A-BA7E6257444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4359759" y="10991830"/>
            <a:ext cx="1832162" cy="1835263"/>
          </a:xfrm>
          <a:ln w="76200">
            <a:solidFill>
              <a:srgbClr val="CF1014"/>
            </a:solidFill>
          </a:ln>
        </p:spPr>
      </p:pic>
      <p:pic>
        <p:nvPicPr>
          <p:cNvPr id="24" name="Picture Placeholder 23" descr="A large colorful rings in front of a building&#10;&#10;Description automatically generated">
            <a:extLst>
              <a:ext uri="{FF2B5EF4-FFF2-40B4-BE49-F238E27FC236}">
                <a16:creationId xmlns:a16="http://schemas.microsoft.com/office/drawing/2014/main" id="{36EA1194-079C-9FBC-32FD-23EBF4BC758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3769393" y="10025629"/>
            <a:ext cx="1883913" cy="1883833"/>
          </a:xfrm>
          <a:ln w="76200">
            <a:solidFill>
              <a:srgbClr val="379961"/>
            </a:solidFill>
          </a:ln>
        </p:spPr>
      </p:pic>
      <p:pic>
        <p:nvPicPr>
          <p:cNvPr id="20" name="Picture Placeholder 19" descr="A group of boats in a harbor&#10;&#10;Description automatically generated">
            <a:extLst>
              <a:ext uri="{FF2B5EF4-FFF2-40B4-BE49-F238E27FC236}">
                <a16:creationId xmlns:a16="http://schemas.microsoft.com/office/drawing/2014/main" id="{2D51B6B3-7981-5BB5-6E62-5C449D9FF15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8259616" y="9672498"/>
            <a:ext cx="2600601" cy="2590096"/>
          </a:xfrm>
          <a:ln w="76200">
            <a:solidFill>
              <a:srgbClr val="F49600"/>
            </a:solidFill>
          </a:ln>
        </p:spPr>
      </p:pic>
      <p:sp>
        <p:nvSpPr>
          <p:cNvPr id="37" name="TextBox 36">
            <a:extLst>
              <a:ext uri="{FF2B5EF4-FFF2-40B4-BE49-F238E27FC236}">
                <a16:creationId xmlns:a16="http://schemas.microsoft.com/office/drawing/2014/main" id="{B5BD00CF-D932-0689-DCE4-11F8E40FFEE0}"/>
              </a:ext>
            </a:extLst>
          </p:cNvPr>
          <p:cNvSpPr txBox="1"/>
          <p:nvPr/>
        </p:nvSpPr>
        <p:spPr>
          <a:xfrm>
            <a:off x="-6052893" y="294570"/>
            <a:ext cx="6432768" cy="461665"/>
          </a:xfrm>
          <a:prstGeom prst="rect">
            <a:avLst/>
          </a:prstGeom>
          <a:noFill/>
        </p:spPr>
        <p:txBody>
          <a:bodyPr wrap="square">
            <a:spAutoFit/>
          </a:bodyPr>
          <a:lstStyle/>
          <a:p>
            <a:r>
              <a:rPr lang="en-IN" sz="2400" b="1" dirty="0">
                <a:solidFill>
                  <a:srgbClr val="CF1014"/>
                </a:solidFill>
                <a:latin typeface="Geologica" pitchFamily="2" charset="0"/>
                <a:ea typeface="Roboto" panose="02000000000000000000" pitchFamily="2" charset="0"/>
              </a:rPr>
              <a:t>The impact the Olympic Games had on athletes:</a:t>
            </a:r>
            <a:endParaRPr lang="en-IN" sz="2400" dirty="0">
              <a:solidFill>
                <a:srgbClr val="CF1014"/>
              </a:solidFill>
            </a:endParaRPr>
          </a:p>
        </p:txBody>
      </p:sp>
      <p:sp>
        <p:nvSpPr>
          <p:cNvPr id="2" name="Rectangle: Rounded Corners 1">
            <a:extLst>
              <a:ext uri="{FF2B5EF4-FFF2-40B4-BE49-F238E27FC236}">
                <a16:creationId xmlns:a16="http://schemas.microsoft.com/office/drawing/2014/main" id="{E9337922-971B-3C94-D6FC-4216C873933C}"/>
              </a:ext>
            </a:extLst>
          </p:cNvPr>
          <p:cNvSpPr/>
          <p:nvPr/>
        </p:nvSpPr>
        <p:spPr>
          <a:xfrm>
            <a:off x="-9780831" y="1054698"/>
            <a:ext cx="9387840" cy="1315720"/>
          </a:xfrm>
          <a:prstGeom prst="roundRect">
            <a:avLst>
              <a:gd name="adj" fmla="val 50000"/>
            </a:avLst>
          </a:prstGeom>
          <a:ln w="28575">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Pride in Winning gives athletes a deep sense of accomplishment. Victory at the Olympics represents years of dedication, training, and sacrifice. Winning a medal is not just a personal achievement but also a moment of national pride, as athletes compete under their country’s flag.</a:t>
            </a:r>
            <a:endParaRPr lang="en-CY" dirty="0"/>
          </a:p>
        </p:txBody>
      </p:sp>
      <p:sp>
        <p:nvSpPr>
          <p:cNvPr id="3" name="Rectangle: Rounded Corners 2">
            <a:extLst>
              <a:ext uri="{FF2B5EF4-FFF2-40B4-BE49-F238E27FC236}">
                <a16:creationId xmlns:a16="http://schemas.microsoft.com/office/drawing/2014/main" id="{E42690D3-8E7F-E503-0B49-0294AB7A8BE8}"/>
              </a:ext>
            </a:extLst>
          </p:cNvPr>
          <p:cNvSpPr/>
          <p:nvPr/>
        </p:nvSpPr>
        <p:spPr>
          <a:xfrm>
            <a:off x="-16366733" y="2095300"/>
            <a:ext cx="6585902" cy="1315720"/>
          </a:xfrm>
          <a:prstGeom prst="roundRect">
            <a:avLst>
              <a:gd name="adj" fmla="val 50000"/>
            </a:avLst>
          </a:prstGeom>
          <a:ln w="28575">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Sense of Belonging is strong among Olympians. They feel connected to a global sports community and their national teams. Representing their country fosters unity and pride, creating lifelong bonds with fellow athletes.</a:t>
            </a:r>
            <a:endParaRPr lang="en-CY" dirty="0"/>
          </a:p>
        </p:txBody>
      </p:sp>
      <p:sp>
        <p:nvSpPr>
          <p:cNvPr id="4" name="Rectangle: Rounded Corners 3">
            <a:extLst>
              <a:ext uri="{FF2B5EF4-FFF2-40B4-BE49-F238E27FC236}">
                <a16:creationId xmlns:a16="http://schemas.microsoft.com/office/drawing/2014/main" id="{28E6543E-243B-65B6-BF52-2BAD77F780DF}"/>
              </a:ext>
            </a:extLst>
          </p:cNvPr>
          <p:cNvSpPr/>
          <p:nvPr/>
        </p:nvSpPr>
        <p:spPr>
          <a:xfrm>
            <a:off x="-16771642" y="4057297"/>
            <a:ext cx="6436268" cy="1513136"/>
          </a:xfrm>
          <a:prstGeom prst="roundRect">
            <a:avLst>
              <a:gd name="adj" fmla="val 50000"/>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Honor and Heroism come with Olympic success. Champions are celebrated as national heroes, inspiring future generations. Their achievements bring them admiration, respect, and a lasting legacy in the world of sports.</a:t>
            </a:r>
            <a:endParaRPr lang="en-CY" dirty="0"/>
          </a:p>
        </p:txBody>
      </p:sp>
    </p:spTree>
    <p:extLst>
      <p:ext uri="{BB962C8B-B14F-4D97-AF65-F5344CB8AC3E}">
        <p14:creationId xmlns:p14="http://schemas.microsoft.com/office/powerpoint/2010/main" val="4066217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4F81-32DF-B20F-A8D0-8AF6AB54AD7A}"/>
            </a:ext>
          </a:extLst>
        </p:cNvPr>
        <p:cNvGrpSpPr/>
        <p:nvPr/>
      </p:nvGrpSpPr>
      <p:grpSpPr>
        <a:xfrm>
          <a:off x="0" y="0"/>
          <a:ext cx="0" cy="0"/>
          <a:chOff x="0" y="0"/>
          <a:chExt cx="0" cy="0"/>
        </a:xfrm>
      </p:grpSpPr>
      <p:sp>
        <p:nvSpPr>
          <p:cNvPr id="29" name="Freeform: Shape 28">
            <a:extLst>
              <a:ext uri="{FF2B5EF4-FFF2-40B4-BE49-F238E27FC236}">
                <a16:creationId xmlns:a16="http://schemas.microsoft.com/office/drawing/2014/main" id="{E032F331-ED21-2341-CAAC-9956BB336329}"/>
              </a:ext>
            </a:extLst>
          </p:cNvPr>
          <p:cNvSpPr/>
          <p:nvPr/>
        </p:nvSpPr>
        <p:spPr>
          <a:xfrm>
            <a:off x="9135130" y="-1870970"/>
            <a:ext cx="3059264" cy="8723780"/>
          </a:xfrm>
          <a:custGeom>
            <a:avLst/>
            <a:gdLst>
              <a:gd name="connsiteX0" fmla="*/ 3059265 w 3059264"/>
              <a:gd name="connsiteY0" fmla="*/ 5481022 h 8723780"/>
              <a:gd name="connsiteX1" fmla="*/ 1619384 w 3059264"/>
              <a:gd name="connsiteY1" fmla="*/ 7222691 h 8723780"/>
              <a:gd name="connsiteX2" fmla="*/ 1252661 w 3059264"/>
              <a:gd name="connsiteY2" fmla="*/ 8723780 h 8723780"/>
              <a:gd name="connsiteX3" fmla="*/ 1172423 w 3059264"/>
              <a:gd name="connsiteY3" fmla="*/ 8723780 h 8723780"/>
              <a:gd name="connsiteX4" fmla="*/ 0 w 3059264"/>
              <a:gd name="connsiteY4" fmla="*/ 7230408 h 8723780"/>
              <a:gd name="connsiteX5" fmla="*/ 53492 w 3059264"/>
              <a:gd name="connsiteY5" fmla="*/ 7008857 h 8723780"/>
              <a:gd name="connsiteX6" fmla="*/ 1714790 w 3059264"/>
              <a:gd name="connsiteY6" fmla="*/ 5836168 h 8723780"/>
              <a:gd name="connsiteX7" fmla="*/ 1852511 w 3059264"/>
              <a:gd name="connsiteY7" fmla="*/ 2704251 h 8723780"/>
              <a:gd name="connsiteX8" fmla="*/ 1161113 w 3059264"/>
              <a:gd name="connsiteY8" fmla="*/ 1638545 h 8723780"/>
              <a:gd name="connsiteX9" fmla="*/ 1653714 w 3059264"/>
              <a:gd name="connsiteY9" fmla="*/ 0 h 8723780"/>
              <a:gd name="connsiteX10" fmla="*/ 2154033 w 3059264"/>
              <a:gd name="connsiteY10" fmla="*/ 263466 h 8723780"/>
              <a:gd name="connsiteX11" fmla="*/ 1470353 w 3059264"/>
              <a:gd name="connsiteY11" fmla="*/ 935703 h 8723780"/>
              <a:gd name="connsiteX12" fmla="*/ 3036378 w 3059264"/>
              <a:gd name="connsiteY12" fmla="*/ 2857008 h 8723780"/>
              <a:gd name="connsiteX13" fmla="*/ 3059265 w 3059264"/>
              <a:gd name="connsiteY13" fmla="*/ 2872310 h 8723780"/>
              <a:gd name="connsiteX14" fmla="*/ 3059265 w 3059264"/>
              <a:gd name="connsiteY14" fmla="*/ 5481022 h 872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9264" h="8723780">
                <a:moveTo>
                  <a:pt x="3059265" y="5481022"/>
                </a:moveTo>
                <a:cubicBezTo>
                  <a:pt x="2513039" y="5756064"/>
                  <a:pt x="1970805" y="6355649"/>
                  <a:pt x="1619384" y="7222691"/>
                </a:cubicBezTo>
                <a:cubicBezTo>
                  <a:pt x="1279406" y="8043959"/>
                  <a:pt x="1244943" y="8521258"/>
                  <a:pt x="1252661" y="8723780"/>
                </a:cubicBezTo>
                <a:lnTo>
                  <a:pt x="1172423" y="8723780"/>
                </a:lnTo>
                <a:lnTo>
                  <a:pt x="0" y="7230408"/>
                </a:lnTo>
                <a:lnTo>
                  <a:pt x="53492" y="7008857"/>
                </a:lnTo>
                <a:cubicBezTo>
                  <a:pt x="53492" y="7008857"/>
                  <a:pt x="1092319" y="6512264"/>
                  <a:pt x="1714790" y="5836168"/>
                </a:cubicBezTo>
                <a:cubicBezTo>
                  <a:pt x="2333669" y="5160205"/>
                  <a:pt x="3086011" y="4419174"/>
                  <a:pt x="1852511" y="2704251"/>
                </a:cubicBezTo>
                <a:cubicBezTo>
                  <a:pt x="1504816" y="2268734"/>
                  <a:pt x="1287257" y="1913587"/>
                  <a:pt x="1161113" y="1638545"/>
                </a:cubicBezTo>
                <a:cubicBezTo>
                  <a:pt x="935703" y="1134367"/>
                  <a:pt x="1141819" y="248164"/>
                  <a:pt x="1653714" y="0"/>
                </a:cubicBezTo>
                <a:lnTo>
                  <a:pt x="2154033" y="263466"/>
                </a:lnTo>
                <a:cubicBezTo>
                  <a:pt x="2154033" y="263466"/>
                  <a:pt x="1413135" y="236853"/>
                  <a:pt x="1470353" y="935703"/>
                </a:cubicBezTo>
                <a:cubicBezTo>
                  <a:pt x="1527570" y="1630960"/>
                  <a:pt x="2726872" y="2631598"/>
                  <a:pt x="3036378" y="2857008"/>
                </a:cubicBezTo>
                <a:cubicBezTo>
                  <a:pt x="3043963" y="2860867"/>
                  <a:pt x="3051680" y="2868452"/>
                  <a:pt x="3059265" y="2872310"/>
                </a:cubicBezTo>
                <a:lnTo>
                  <a:pt x="3059265" y="5481022"/>
                </a:lnTo>
                <a:close/>
              </a:path>
            </a:pathLst>
          </a:custGeom>
          <a:gradFill>
            <a:gsLst>
              <a:gs pos="0">
                <a:srgbClr val="FFE139"/>
              </a:gs>
              <a:gs pos="50000">
                <a:srgbClr val="FFCB32"/>
              </a:gs>
              <a:gs pos="100000">
                <a:srgbClr val="FFB62C"/>
              </a:gs>
            </a:gsLst>
            <a:lin ang="0" scaled="1"/>
          </a:gradFill>
          <a:ln w="13302"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FDCC9BB1-C65E-4AF0-F989-8EC54F51A178}"/>
              </a:ext>
            </a:extLst>
          </p:cNvPr>
          <p:cNvSpPr/>
          <p:nvPr/>
        </p:nvSpPr>
        <p:spPr>
          <a:xfrm>
            <a:off x="9849282" y="600286"/>
            <a:ext cx="2345112" cy="2654618"/>
          </a:xfrm>
          <a:custGeom>
            <a:avLst/>
            <a:gdLst>
              <a:gd name="connsiteX0" fmla="*/ 0 w 2345112"/>
              <a:gd name="connsiteY0" fmla="*/ 2654618 h 2654618"/>
              <a:gd name="connsiteX1" fmla="*/ 2345113 w 2345112"/>
              <a:gd name="connsiteY1" fmla="*/ 0 h 2654618"/>
              <a:gd name="connsiteX2" fmla="*/ 2345113 w 2345112"/>
              <a:gd name="connsiteY2" fmla="*/ 683681 h 2654618"/>
              <a:gd name="connsiteX3" fmla="*/ 0 w 2345112"/>
              <a:gd name="connsiteY3" fmla="*/ 2654618 h 2654618"/>
              <a:gd name="connsiteX4" fmla="*/ 0 w 2345112"/>
              <a:gd name="connsiteY4" fmla="*/ 2654618 h 265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112" h="2654618">
                <a:moveTo>
                  <a:pt x="0" y="2654618"/>
                </a:moveTo>
                <a:cubicBezTo>
                  <a:pt x="492734" y="1535420"/>
                  <a:pt x="1592771" y="626330"/>
                  <a:pt x="2345113" y="0"/>
                </a:cubicBezTo>
                <a:lnTo>
                  <a:pt x="2345113" y="683681"/>
                </a:lnTo>
                <a:cubicBezTo>
                  <a:pt x="1325313" y="1222189"/>
                  <a:pt x="439243" y="1947917"/>
                  <a:pt x="0" y="2654618"/>
                </a:cubicBezTo>
                <a:lnTo>
                  <a:pt x="0" y="2654618"/>
                </a:lnTo>
                <a:close/>
              </a:path>
            </a:pathLst>
          </a:custGeom>
          <a:gradFill>
            <a:gsLst>
              <a:gs pos="0">
                <a:srgbClr val="2AABE4"/>
              </a:gs>
              <a:gs pos="50000">
                <a:srgbClr val="28A7DE"/>
              </a:gs>
              <a:gs pos="100000">
                <a:srgbClr val="27A3D9"/>
              </a:gs>
            </a:gsLst>
            <a:lin ang="0" scaled="1"/>
          </a:gradFill>
          <a:ln w="13302"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B4BF221-3EDB-E3C0-85DE-9BE2D667BFB5}"/>
              </a:ext>
            </a:extLst>
          </p:cNvPr>
          <p:cNvSpPr/>
          <p:nvPr/>
        </p:nvSpPr>
        <p:spPr>
          <a:xfrm>
            <a:off x="8399791" y="1054698"/>
            <a:ext cx="3263812" cy="5798111"/>
          </a:xfrm>
          <a:custGeom>
            <a:avLst/>
            <a:gdLst>
              <a:gd name="connsiteX0" fmla="*/ 2114011 w 3263812"/>
              <a:gd name="connsiteY0" fmla="*/ 5798112 h 5798111"/>
              <a:gd name="connsiteX1" fmla="*/ 1288883 w 3263812"/>
              <a:gd name="connsiteY1" fmla="*/ 4762878 h 5798111"/>
              <a:gd name="connsiteX2" fmla="*/ 2205692 w 3263812"/>
              <a:gd name="connsiteY2" fmla="*/ 1161113 h 5798111"/>
              <a:gd name="connsiteX3" fmla="*/ 3263813 w 3263812"/>
              <a:gd name="connsiteY3" fmla="*/ 0 h 5798111"/>
              <a:gd name="connsiteX4" fmla="*/ 1583220 w 3263812"/>
              <a:gd name="connsiteY4" fmla="*/ 1287124 h 5798111"/>
              <a:gd name="connsiteX5" fmla="*/ 32497 w 3263812"/>
              <a:gd name="connsiteY5" fmla="*/ 5053089 h 5798111"/>
              <a:gd name="connsiteX6" fmla="*/ 219718 w 3263812"/>
              <a:gd name="connsiteY6" fmla="*/ 5797979 h 5798111"/>
              <a:gd name="connsiteX7" fmla="*/ 2114011 w 3263812"/>
              <a:gd name="connsiteY7" fmla="*/ 5797979 h 579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3812" h="5798111">
                <a:moveTo>
                  <a:pt x="2114011" y="5798112"/>
                </a:moveTo>
                <a:cubicBezTo>
                  <a:pt x="1781618" y="5530788"/>
                  <a:pt x="1495265" y="5179233"/>
                  <a:pt x="1288883" y="4762878"/>
                </a:cubicBezTo>
                <a:cubicBezTo>
                  <a:pt x="933737" y="4044866"/>
                  <a:pt x="784839" y="2753884"/>
                  <a:pt x="2205692" y="1161113"/>
                </a:cubicBezTo>
                <a:cubicBezTo>
                  <a:pt x="2205692" y="1161113"/>
                  <a:pt x="2847457" y="366723"/>
                  <a:pt x="3263813" y="0"/>
                </a:cubicBezTo>
                <a:cubicBezTo>
                  <a:pt x="2511339" y="599584"/>
                  <a:pt x="2091124" y="886070"/>
                  <a:pt x="1583220" y="1287124"/>
                </a:cubicBezTo>
                <a:cubicBezTo>
                  <a:pt x="1583220" y="1287124"/>
                  <a:pt x="-265432" y="2769053"/>
                  <a:pt x="32497" y="5053089"/>
                </a:cubicBezTo>
                <a:cubicBezTo>
                  <a:pt x="70686" y="5335716"/>
                  <a:pt x="135621" y="5580287"/>
                  <a:pt x="219718" y="5797979"/>
                </a:cubicBezTo>
                <a:lnTo>
                  <a:pt x="2114011" y="5797979"/>
                </a:lnTo>
                <a:close/>
              </a:path>
            </a:pathLst>
          </a:custGeom>
          <a:gradFill>
            <a:gsLst>
              <a:gs pos="0">
                <a:srgbClr val="FE1B2F"/>
              </a:gs>
              <a:gs pos="50000">
                <a:srgbClr val="D20E19"/>
              </a:gs>
              <a:gs pos="100000">
                <a:srgbClr val="A60203"/>
              </a:gs>
            </a:gsLst>
            <a:lin ang="0" scaled="1"/>
          </a:gradFill>
          <a:ln w="13302" cap="flat">
            <a:noFill/>
            <a:prstDash val="solid"/>
            <a:miter/>
          </a:ln>
        </p:spPr>
        <p:txBody>
          <a:bodyPr rtlCol="0" anchor="ctr"/>
          <a:lstStyle/>
          <a:p>
            <a:endParaRPr lang="en-IN"/>
          </a:p>
        </p:txBody>
      </p:sp>
      <p:pic>
        <p:nvPicPr>
          <p:cNvPr id="22" name="Picture Placeholder 21" descr="A large crowd of people in a large city&#10;&#10;Description automatically generated">
            <a:extLst>
              <a:ext uri="{FF2B5EF4-FFF2-40B4-BE49-F238E27FC236}">
                <a16:creationId xmlns:a16="http://schemas.microsoft.com/office/drawing/2014/main" id="{7A1EF473-EBEA-DA20-5142-FF8A4A34C234}"/>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ln w="76200">
            <a:solidFill>
              <a:srgbClr val="CF1014"/>
            </a:solidFill>
          </a:ln>
        </p:spPr>
      </p:pic>
      <p:pic>
        <p:nvPicPr>
          <p:cNvPr id="24" name="Picture Placeholder 23" descr="A large colorful rings in front of a building&#10;&#10;Description automatically generated">
            <a:extLst>
              <a:ext uri="{FF2B5EF4-FFF2-40B4-BE49-F238E27FC236}">
                <a16:creationId xmlns:a16="http://schemas.microsoft.com/office/drawing/2014/main" id="{01A76A25-28E5-5F6E-E262-F45F970B2EDB}"/>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a:ln w="76200">
            <a:solidFill>
              <a:srgbClr val="379961"/>
            </a:solidFill>
          </a:ln>
        </p:spPr>
      </p:pic>
      <p:pic>
        <p:nvPicPr>
          <p:cNvPr id="20" name="Picture Placeholder 19" descr="A group of boats in a harbor&#10;&#10;Description automatically generated">
            <a:extLst>
              <a:ext uri="{FF2B5EF4-FFF2-40B4-BE49-F238E27FC236}">
                <a16:creationId xmlns:a16="http://schemas.microsoft.com/office/drawing/2014/main" id="{4D03DB32-4071-3E9A-3C92-20EF4691C8DA}"/>
              </a:ext>
            </a:extLst>
          </p:cNvPr>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a:ln w="76200">
            <a:solidFill>
              <a:srgbClr val="F49600"/>
            </a:solidFill>
          </a:ln>
        </p:spPr>
      </p:pic>
      <p:sp>
        <p:nvSpPr>
          <p:cNvPr id="37" name="TextBox 36">
            <a:extLst>
              <a:ext uri="{FF2B5EF4-FFF2-40B4-BE49-F238E27FC236}">
                <a16:creationId xmlns:a16="http://schemas.microsoft.com/office/drawing/2014/main" id="{E7E8654D-AA51-CB73-1BEA-AFDC69B8E9E8}"/>
              </a:ext>
            </a:extLst>
          </p:cNvPr>
          <p:cNvSpPr txBox="1"/>
          <p:nvPr/>
        </p:nvSpPr>
        <p:spPr>
          <a:xfrm>
            <a:off x="160338" y="233164"/>
            <a:ext cx="6432768" cy="461665"/>
          </a:xfrm>
          <a:prstGeom prst="rect">
            <a:avLst/>
          </a:prstGeom>
          <a:noFill/>
        </p:spPr>
        <p:txBody>
          <a:bodyPr wrap="square">
            <a:spAutoFit/>
          </a:bodyPr>
          <a:lstStyle/>
          <a:p>
            <a:r>
              <a:rPr lang="en-IN" sz="2400" b="1" dirty="0">
                <a:solidFill>
                  <a:srgbClr val="CF1014"/>
                </a:solidFill>
                <a:latin typeface="Geologica" pitchFamily="2" charset="0"/>
                <a:ea typeface="Roboto" panose="02000000000000000000" pitchFamily="2" charset="0"/>
              </a:rPr>
              <a:t>The impact the Olympic Games had on athletes:</a:t>
            </a:r>
            <a:endParaRPr lang="en-IN" sz="2400" dirty="0">
              <a:solidFill>
                <a:srgbClr val="CF1014"/>
              </a:solidFill>
            </a:endParaRPr>
          </a:p>
        </p:txBody>
      </p:sp>
      <p:sp>
        <p:nvSpPr>
          <p:cNvPr id="2" name="Rectangle: Rounded Corners 1">
            <a:extLst>
              <a:ext uri="{FF2B5EF4-FFF2-40B4-BE49-F238E27FC236}">
                <a16:creationId xmlns:a16="http://schemas.microsoft.com/office/drawing/2014/main" id="{5AB5CE23-18F0-53DB-320A-C9D607688D6C}"/>
              </a:ext>
            </a:extLst>
          </p:cNvPr>
          <p:cNvSpPr/>
          <p:nvPr/>
        </p:nvSpPr>
        <p:spPr>
          <a:xfrm>
            <a:off x="160338" y="930550"/>
            <a:ext cx="9387840" cy="1315720"/>
          </a:xfrm>
          <a:prstGeom prst="roundRect">
            <a:avLst>
              <a:gd name="adj" fmla="val 50000"/>
            </a:avLst>
          </a:prstGeom>
          <a:ln w="28575">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Pride in Winning gives athletes a deep sense of accomplishment. Victory at the Olympics represents years of dedication, training, and sacrifice. Winning a medal is not just a personal achievement but also a moment of national pride, as athletes compete under their country’s flag.</a:t>
            </a:r>
            <a:endParaRPr lang="en-CY" dirty="0"/>
          </a:p>
        </p:txBody>
      </p:sp>
      <p:sp>
        <p:nvSpPr>
          <p:cNvPr id="3" name="Rectangle: Rounded Corners 2">
            <a:extLst>
              <a:ext uri="{FF2B5EF4-FFF2-40B4-BE49-F238E27FC236}">
                <a16:creationId xmlns:a16="http://schemas.microsoft.com/office/drawing/2014/main" id="{C1A9D445-8126-2B61-DF94-8742A2F41250}"/>
              </a:ext>
            </a:extLst>
          </p:cNvPr>
          <p:cNvSpPr/>
          <p:nvPr/>
        </p:nvSpPr>
        <p:spPr>
          <a:xfrm>
            <a:off x="160338" y="2672432"/>
            <a:ext cx="6585902" cy="1315720"/>
          </a:xfrm>
          <a:prstGeom prst="roundRect">
            <a:avLst>
              <a:gd name="adj" fmla="val 50000"/>
            </a:avLst>
          </a:prstGeom>
          <a:ln w="28575">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t>Sense of Belonging is strong among Olympians. They feel connected to a global sports community and their national teams. Representing their country fosters unity and pride, creating lifelong bonds with fellow athletes.</a:t>
            </a:r>
            <a:endParaRPr lang="en-CY"/>
          </a:p>
        </p:txBody>
      </p:sp>
      <p:sp>
        <p:nvSpPr>
          <p:cNvPr id="4" name="Rectangle: Rounded Corners 3">
            <a:extLst>
              <a:ext uri="{FF2B5EF4-FFF2-40B4-BE49-F238E27FC236}">
                <a16:creationId xmlns:a16="http://schemas.microsoft.com/office/drawing/2014/main" id="{1463217A-936B-F417-DCC6-F7C3EC5D54D4}"/>
              </a:ext>
            </a:extLst>
          </p:cNvPr>
          <p:cNvSpPr/>
          <p:nvPr/>
        </p:nvSpPr>
        <p:spPr>
          <a:xfrm>
            <a:off x="186961" y="4414314"/>
            <a:ext cx="6436268" cy="1513136"/>
          </a:xfrm>
          <a:prstGeom prst="roundRect">
            <a:avLst>
              <a:gd name="adj" fmla="val 50000"/>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Honor and Heroism come with Olympic success. Champions are celebrated as national heroes, inspiring future generations. Their achievements bring them admiration, respect, and a lasting legacy in the world of sports.</a:t>
            </a:r>
            <a:endParaRPr lang="en-CY" dirty="0"/>
          </a:p>
        </p:txBody>
      </p:sp>
      <p:pic>
        <p:nvPicPr>
          <p:cNvPr id="5" name="lv_0_20250220190704 (online-audio-converter.com).mp3">
            <a:hlinkClick r:id="" action="ppaction://media"/>
            <a:extLst>
              <a:ext uri="{FF2B5EF4-FFF2-40B4-BE49-F238E27FC236}">
                <a16:creationId xmlns:a16="http://schemas.microsoft.com/office/drawing/2014/main" id="{B8D8CA6E-4B98-06C8-B288-74FE5F76A8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1698" y="6270575"/>
            <a:ext cx="494416" cy="494416"/>
          </a:xfrm>
          <a:prstGeom prst="rect">
            <a:avLst/>
          </a:prstGeom>
        </p:spPr>
      </p:pic>
    </p:spTree>
    <p:extLst>
      <p:ext uri="{BB962C8B-B14F-4D97-AF65-F5344CB8AC3E}">
        <p14:creationId xmlns:p14="http://schemas.microsoft.com/office/powerpoint/2010/main" val="2991564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C89E9ECB-8AF3-CB8D-EA5B-4D703A13B3A7}"/>
              </a:ext>
            </a:extLst>
          </p:cNvPr>
          <p:cNvSpPr txBox="1"/>
          <p:nvPr/>
        </p:nvSpPr>
        <p:spPr>
          <a:xfrm>
            <a:off x="-17472001" y="-614271"/>
            <a:ext cx="4895828" cy="614271"/>
          </a:xfrm>
          <a:prstGeom prst="rect">
            <a:avLst/>
          </a:prstGeom>
          <a:noFill/>
        </p:spPr>
        <p:txBody>
          <a:bodyPr wrap="square">
            <a:spAutoFit/>
          </a:bodyPr>
          <a:lstStyle/>
          <a:p>
            <a:pPr marL="0" marR="0" lvl="0" indent="0" algn="ctr" defTabSz="914400" rtl="0" eaLnBrk="1" fontAlgn="auto" latinLnBrk="0" hangingPunct="1">
              <a:lnSpc>
                <a:spcPts val="43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CF1014"/>
                </a:solidFill>
                <a:effectLst/>
                <a:uLnTx/>
                <a:uFillTx/>
                <a:latin typeface="Geologica" pitchFamily="2" charset="0"/>
                <a:ea typeface="Roboto" panose="02000000000000000000" pitchFamily="2" charset="0"/>
                <a:cs typeface="Anek Malayalam Condensed SemiBo" pitchFamily="2" charset="0"/>
              </a:rPr>
              <a:t>Modern </a:t>
            </a:r>
            <a:r>
              <a:rPr lang="en-IN" sz="3200" b="1" dirty="0">
                <a:solidFill>
                  <a:srgbClr val="CF1014"/>
                </a:solidFill>
                <a:latin typeface="Geologica" pitchFamily="2" charset="0"/>
                <a:ea typeface="Roboto" panose="02000000000000000000" pitchFamily="2" charset="0"/>
                <a:cs typeface="Anek Malayalam Condensed SemiBo" pitchFamily="2" charset="0"/>
              </a:rPr>
              <a:t>O</a:t>
            </a:r>
            <a:r>
              <a:rPr kumimoji="0" lang="en-IN" sz="3200" b="1" i="0" u="none" strike="noStrike" kern="1200" cap="none" spc="0" normalizeH="0" baseline="0" noProof="0" dirty="0" err="1">
                <a:ln>
                  <a:noFill/>
                </a:ln>
                <a:solidFill>
                  <a:srgbClr val="CF1014"/>
                </a:solidFill>
                <a:effectLst/>
                <a:uLnTx/>
                <a:uFillTx/>
                <a:latin typeface="Geologica" pitchFamily="2" charset="0"/>
                <a:ea typeface="Roboto" panose="02000000000000000000" pitchFamily="2" charset="0"/>
                <a:cs typeface="Anek Malayalam Condensed SemiBo" pitchFamily="2" charset="0"/>
              </a:rPr>
              <a:t>lympics</a:t>
            </a:r>
            <a:endParaRPr kumimoji="0" lang="en-IN" sz="3200" b="1" i="0" u="none" strike="noStrike" kern="1200" cap="none" spc="0" normalizeH="0" baseline="0" noProof="0" dirty="0">
              <a:ln>
                <a:noFill/>
              </a:ln>
              <a:solidFill>
                <a:srgbClr val="CF1014"/>
              </a:solidFill>
              <a:effectLst/>
              <a:uLnTx/>
              <a:uFillTx/>
              <a:latin typeface="Geologica" pitchFamily="2" charset="0"/>
              <a:ea typeface="Roboto" panose="02000000000000000000" pitchFamily="2" charset="0"/>
              <a:cs typeface="Anek Malayalam Condensed SemiBo" pitchFamily="2" charset="0"/>
            </a:endParaRPr>
          </a:p>
        </p:txBody>
      </p:sp>
      <p:pic>
        <p:nvPicPr>
          <p:cNvPr id="64" name="Graphic 63">
            <a:extLst>
              <a:ext uri="{FF2B5EF4-FFF2-40B4-BE49-F238E27FC236}">
                <a16:creationId xmlns:a16="http://schemas.microsoft.com/office/drawing/2014/main" id="{93E6C4A8-8CF1-46C2-9E65-086353960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0455" y="7907523"/>
            <a:ext cx="4637723" cy="1030605"/>
          </a:xfrm>
          <a:prstGeom prst="rect">
            <a:avLst/>
          </a:prstGeom>
        </p:spPr>
      </p:pic>
      <p:sp>
        <p:nvSpPr>
          <p:cNvPr id="2" name="Graphic 64">
            <a:extLst>
              <a:ext uri="{FF2B5EF4-FFF2-40B4-BE49-F238E27FC236}">
                <a16:creationId xmlns:a16="http://schemas.microsoft.com/office/drawing/2014/main" id="{39B05D73-17A9-4B5A-BFAC-3706CC7B8666}"/>
              </a:ext>
            </a:extLst>
          </p:cNvPr>
          <p:cNvSpPr/>
          <p:nvPr/>
        </p:nvSpPr>
        <p:spPr>
          <a:xfrm>
            <a:off x="-3477494" y="8938128"/>
            <a:ext cx="4874762" cy="1055866"/>
          </a:xfrm>
          <a:custGeom>
            <a:avLst/>
            <a:gdLst>
              <a:gd name="connsiteX0" fmla="*/ 4874762 w 4874762"/>
              <a:gd name="connsiteY0" fmla="*/ 1055867 h 1055866"/>
              <a:gd name="connsiteX1" fmla="*/ 0 w 4874762"/>
              <a:gd name="connsiteY1" fmla="*/ 633319 h 1055866"/>
              <a:gd name="connsiteX2" fmla="*/ 4874762 w 4874762"/>
              <a:gd name="connsiteY2" fmla="*/ 1055867 h 1055866"/>
            </a:gdLst>
            <a:ahLst/>
            <a:cxnLst>
              <a:cxn ang="0">
                <a:pos x="connsiteX0" y="connsiteY0"/>
              </a:cxn>
              <a:cxn ang="0">
                <a:pos x="connsiteX1" y="connsiteY1"/>
              </a:cxn>
              <a:cxn ang="0">
                <a:pos x="connsiteX2" y="connsiteY2"/>
              </a:cxn>
            </a:cxnLst>
            <a:rect l="l" t="t" r="r" b="b"/>
            <a:pathLst>
              <a:path w="4874762" h="1055866">
                <a:moveTo>
                  <a:pt x="4874762" y="1055867"/>
                </a:moveTo>
                <a:cubicBezTo>
                  <a:pt x="4874762" y="1055867"/>
                  <a:pt x="3885381" y="-536418"/>
                  <a:pt x="0" y="633319"/>
                </a:cubicBezTo>
                <a:cubicBezTo>
                  <a:pt x="0" y="633319"/>
                  <a:pt x="3818392" y="-1041414"/>
                  <a:pt x="4874762" y="1055867"/>
                </a:cubicBezTo>
                <a:close/>
              </a:path>
            </a:pathLst>
          </a:custGeom>
          <a:solidFill>
            <a:srgbClr val="C00000"/>
          </a:solidFill>
          <a:ln w="514350" cap="flat">
            <a:noFill/>
            <a:prstDash val="solid"/>
            <a:miter/>
          </a:ln>
        </p:spPr>
        <p:txBody>
          <a:bodyPr rtlCol="0" anchor="ctr"/>
          <a:lstStyle/>
          <a:p>
            <a:endParaRPr lang="en-IN"/>
          </a:p>
        </p:txBody>
      </p:sp>
      <p:grpSp>
        <p:nvGrpSpPr>
          <p:cNvPr id="21" name="Group 20">
            <a:extLst>
              <a:ext uri="{FF2B5EF4-FFF2-40B4-BE49-F238E27FC236}">
                <a16:creationId xmlns:a16="http://schemas.microsoft.com/office/drawing/2014/main" id="{1223929F-519A-0906-0758-D14A53DE9421}"/>
              </a:ext>
            </a:extLst>
          </p:cNvPr>
          <p:cNvGrpSpPr/>
          <p:nvPr/>
        </p:nvGrpSpPr>
        <p:grpSpPr>
          <a:xfrm>
            <a:off x="-25477521" y="1457325"/>
            <a:ext cx="2414063" cy="2819400"/>
            <a:chOff x="963879" y="2600325"/>
            <a:chExt cx="2414063" cy="2819400"/>
          </a:xfrm>
        </p:grpSpPr>
        <p:grpSp>
          <p:nvGrpSpPr>
            <p:cNvPr id="12" name="Group 11">
              <a:extLst>
                <a:ext uri="{FF2B5EF4-FFF2-40B4-BE49-F238E27FC236}">
                  <a16:creationId xmlns:a16="http://schemas.microsoft.com/office/drawing/2014/main" id="{DB8DA222-D01A-4CC7-8CF9-EB43A9CE3DB3}"/>
                </a:ext>
              </a:extLst>
            </p:cNvPr>
            <p:cNvGrpSpPr/>
            <p:nvPr/>
          </p:nvGrpSpPr>
          <p:grpSpPr>
            <a:xfrm>
              <a:off x="963879" y="2600325"/>
              <a:ext cx="2390775" cy="2819400"/>
              <a:chOff x="833437" y="2600325"/>
              <a:chExt cx="2390775" cy="2819400"/>
            </a:xfrm>
          </p:grpSpPr>
          <p:grpSp>
            <p:nvGrpSpPr>
              <p:cNvPr id="35" name="Group 34">
                <a:extLst>
                  <a:ext uri="{FF2B5EF4-FFF2-40B4-BE49-F238E27FC236}">
                    <a16:creationId xmlns:a16="http://schemas.microsoft.com/office/drawing/2014/main" id="{BEBE1536-7700-3520-085D-CAB290A8AF91}"/>
                  </a:ext>
                </a:extLst>
              </p:cNvPr>
              <p:cNvGrpSpPr/>
              <p:nvPr/>
            </p:nvGrpSpPr>
            <p:grpSpPr>
              <a:xfrm>
                <a:off x="833437" y="2600325"/>
                <a:ext cx="2390775" cy="2819400"/>
                <a:chOff x="990600" y="2371725"/>
                <a:chExt cx="2390775" cy="2819400"/>
              </a:xfrm>
            </p:grpSpPr>
            <p:sp>
              <p:nvSpPr>
                <p:cNvPr id="22" name="Rectangle: Rounded Corners 21">
                  <a:extLst>
                    <a:ext uri="{FF2B5EF4-FFF2-40B4-BE49-F238E27FC236}">
                      <a16:creationId xmlns:a16="http://schemas.microsoft.com/office/drawing/2014/main" id="{10D4E088-7DDC-755F-F9B7-8F2ACBBC7725}"/>
                    </a:ext>
                  </a:extLst>
                </p:cNvPr>
                <p:cNvSpPr/>
                <p:nvPr/>
              </p:nvSpPr>
              <p:spPr>
                <a:xfrm>
                  <a:off x="990600" y="2638425"/>
                  <a:ext cx="2390775" cy="2552700"/>
                </a:xfrm>
                <a:prstGeom prst="roundRect">
                  <a:avLst/>
                </a:prstGeom>
                <a:noFill/>
                <a:ln>
                  <a:solidFill>
                    <a:srgbClr val="CF1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5957E6A4-64FA-3615-813B-164371426674}"/>
                    </a:ext>
                  </a:extLst>
                </p:cNvPr>
                <p:cNvSpPr/>
                <p:nvPr/>
              </p:nvSpPr>
              <p:spPr>
                <a:xfrm>
                  <a:off x="1871662" y="23717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a:extLst>
                    <a:ext uri="{FF2B5EF4-FFF2-40B4-BE49-F238E27FC236}">
                      <a16:creationId xmlns:a16="http://schemas.microsoft.com/office/drawing/2014/main" id="{DDB93900-4BBC-A101-36F8-F0B55ACB10BC}"/>
                    </a:ext>
                  </a:extLst>
                </p:cNvPr>
                <p:cNvSpPr txBox="1"/>
                <p:nvPr/>
              </p:nvSpPr>
              <p:spPr>
                <a:xfrm>
                  <a:off x="1951945" y="2483711"/>
                  <a:ext cx="468085" cy="369332"/>
                </a:xfrm>
                <a:prstGeom prst="rect">
                  <a:avLst/>
                </a:prstGeom>
                <a:noFill/>
              </p:spPr>
              <p:txBody>
                <a:bodyPr wrap="square">
                  <a:spAutoFit/>
                </a:bodyPr>
                <a:lstStyle/>
                <a:p>
                  <a:pPr algn="ctr" fontAlgn="base"/>
                  <a:r>
                    <a:rPr lang="en-IN" b="1" i="0" dirty="0">
                      <a:solidFill>
                        <a:srgbClr val="CF1014"/>
                      </a:solidFill>
                      <a:effectLst/>
                      <a:latin typeface="Geologica" pitchFamily="2" charset="0"/>
                    </a:rPr>
                    <a:t>01</a:t>
                  </a:r>
                </a:p>
              </p:txBody>
            </p:sp>
          </p:grpSp>
          <p:sp>
            <p:nvSpPr>
              <p:cNvPr id="31" name="TextBox 30">
                <a:extLst>
                  <a:ext uri="{FF2B5EF4-FFF2-40B4-BE49-F238E27FC236}">
                    <a16:creationId xmlns:a16="http://schemas.microsoft.com/office/drawing/2014/main" id="{B49E89F4-1CCD-50CF-C4A5-4C726124916C}"/>
                  </a:ext>
                </a:extLst>
              </p:cNvPr>
              <p:cNvSpPr txBox="1"/>
              <p:nvPr/>
            </p:nvSpPr>
            <p:spPr>
              <a:xfrm>
                <a:off x="861196"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4" name="TextBox 3">
                <a:extLst>
                  <a:ext uri="{FF2B5EF4-FFF2-40B4-BE49-F238E27FC236}">
                    <a16:creationId xmlns:a16="http://schemas.microsoft.com/office/drawing/2014/main" id="{2C86107C-54C5-F4FE-4A74-11CE57672260}"/>
                  </a:ext>
                </a:extLst>
              </p:cNvPr>
              <p:cNvSpPr txBox="1"/>
              <p:nvPr/>
            </p:nvSpPr>
            <p:spPr>
              <a:xfrm>
                <a:off x="1266826" y="3148568"/>
                <a:ext cx="1428750" cy="338554"/>
              </a:xfrm>
              <a:prstGeom prst="rect">
                <a:avLst/>
              </a:prstGeom>
              <a:noFill/>
            </p:spPr>
            <p:txBody>
              <a:bodyPr wrap="square">
                <a:spAutoFit/>
              </a:bodyPr>
              <a:lstStyle/>
              <a:p>
                <a:pPr algn="ctr"/>
                <a:r>
                  <a:rPr lang="en-IN" sz="1600" b="1" dirty="0">
                    <a:solidFill>
                      <a:srgbClr val="CF1014"/>
                    </a:solidFill>
                    <a:latin typeface="Geologica" pitchFamily="2" charset="0"/>
                    <a:ea typeface="Roboto" panose="02000000000000000000" pitchFamily="2" charset="0"/>
                  </a:rPr>
                  <a:t>Emphasis</a:t>
                </a:r>
                <a:endParaRPr lang="en-IN" sz="1600" dirty="0"/>
              </a:p>
            </p:txBody>
          </p:sp>
        </p:grpSp>
        <p:sp>
          <p:nvSpPr>
            <p:cNvPr id="14" name="TextBox 13">
              <a:extLst>
                <a:ext uri="{FF2B5EF4-FFF2-40B4-BE49-F238E27FC236}">
                  <a16:creationId xmlns:a16="http://schemas.microsoft.com/office/drawing/2014/main" id="{0EB6BEDB-6D53-DDA3-06EF-FBEA32C57BC6}"/>
                </a:ext>
              </a:extLst>
            </p:cNvPr>
            <p:cNvSpPr txBox="1"/>
            <p:nvPr/>
          </p:nvSpPr>
          <p:spPr>
            <a:xfrm>
              <a:off x="987167" y="3414207"/>
              <a:ext cx="2390775" cy="1815882"/>
            </a:xfrm>
            <a:prstGeom prst="rect">
              <a:avLst/>
            </a:prstGeom>
            <a:noFill/>
          </p:spPr>
          <p:txBody>
            <a:bodyPr wrap="square">
              <a:spAutoFit/>
            </a:bodyPr>
            <a:lstStyle/>
            <a:p>
              <a:r>
                <a:rPr lang="en-US" sz="1600" dirty="0"/>
                <a:t>Emphasis on Role Models – Olympic athletes inspire young people to pursue excellence, discipline, and perseverance, shaping future generations in sports and beyond.</a:t>
              </a:r>
              <a:endParaRPr lang="en-CY" sz="1600" dirty="0"/>
            </a:p>
          </p:txBody>
        </p:sp>
      </p:grpSp>
      <p:grpSp>
        <p:nvGrpSpPr>
          <p:cNvPr id="23" name="Group 22">
            <a:extLst>
              <a:ext uri="{FF2B5EF4-FFF2-40B4-BE49-F238E27FC236}">
                <a16:creationId xmlns:a16="http://schemas.microsoft.com/office/drawing/2014/main" id="{A19FD7F9-5846-9FBC-B075-D2C512E666A6}"/>
              </a:ext>
            </a:extLst>
          </p:cNvPr>
          <p:cNvGrpSpPr/>
          <p:nvPr/>
        </p:nvGrpSpPr>
        <p:grpSpPr>
          <a:xfrm>
            <a:off x="-19403217" y="1689616"/>
            <a:ext cx="2390775" cy="2819400"/>
            <a:chOff x="4980783" y="2600325"/>
            <a:chExt cx="2390775" cy="2819400"/>
          </a:xfrm>
        </p:grpSpPr>
        <p:grpSp>
          <p:nvGrpSpPr>
            <p:cNvPr id="11" name="Group 10">
              <a:extLst>
                <a:ext uri="{FF2B5EF4-FFF2-40B4-BE49-F238E27FC236}">
                  <a16:creationId xmlns:a16="http://schemas.microsoft.com/office/drawing/2014/main" id="{F211F7D4-2B72-DE30-ACE0-D8EC5A93C08A}"/>
                </a:ext>
              </a:extLst>
            </p:cNvPr>
            <p:cNvGrpSpPr/>
            <p:nvPr/>
          </p:nvGrpSpPr>
          <p:grpSpPr>
            <a:xfrm>
              <a:off x="4980783" y="2600325"/>
              <a:ext cx="2390775" cy="2819400"/>
              <a:chOff x="3548062" y="2600325"/>
              <a:chExt cx="2390775" cy="2819400"/>
            </a:xfrm>
          </p:grpSpPr>
          <p:grpSp>
            <p:nvGrpSpPr>
              <p:cNvPr id="36" name="Group 35">
                <a:extLst>
                  <a:ext uri="{FF2B5EF4-FFF2-40B4-BE49-F238E27FC236}">
                    <a16:creationId xmlns:a16="http://schemas.microsoft.com/office/drawing/2014/main" id="{2D3E991A-1DB0-2B17-A030-EBF8697B35B0}"/>
                  </a:ext>
                </a:extLst>
              </p:cNvPr>
              <p:cNvGrpSpPr/>
              <p:nvPr/>
            </p:nvGrpSpPr>
            <p:grpSpPr>
              <a:xfrm>
                <a:off x="3548062" y="2600325"/>
                <a:ext cx="2390775" cy="2819400"/>
                <a:chOff x="990600" y="2371725"/>
                <a:chExt cx="2390775" cy="2819400"/>
              </a:xfrm>
            </p:grpSpPr>
            <p:sp>
              <p:nvSpPr>
                <p:cNvPr id="37" name="Rectangle: Rounded Corners 36">
                  <a:extLst>
                    <a:ext uri="{FF2B5EF4-FFF2-40B4-BE49-F238E27FC236}">
                      <a16:creationId xmlns:a16="http://schemas.microsoft.com/office/drawing/2014/main" id="{A860C060-C1A6-1AF8-DA1F-E3513EB27A43}"/>
                    </a:ext>
                  </a:extLst>
                </p:cNvPr>
                <p:cNvSpPr/>
                <p:nvPr/>
              </p:nvSpPr>
              <p:spPr>
                <a:xfrm>
                  <a:off x="990600" y="2638425"/>
                  <a:ext cx="2390775" cy="2552700"/>
                </a:xfrm>
                <a:prstGeom prst="roundRect">
                  <a:avLst/>
                </a:prstGeom>
                <a:noFill/>
                <a:ln>
                  <a:solidFill>
                    <a:srgbClr val="CF1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9F00F27B-5502-3107-CC3C-4AFD8D6DBD6D}"/>
                    </a:ext>
                  </a:extLst>
                </p:cNvPr>
                <p:cNvSpPr/>
                <p:nvPr/>
              </p:nvSpPr>
              <p:spPr>
                <a:xfrm>
                  <a:off x="1871662" y="23717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id="{81FAC676-7692-0EAE-E40B-04232A2CA4A6}"/>
                    </a:ext>
                  </a:extLst>
                </p:cNvPr>
                <p:cNvSpPr txBox="1"/>
                <p:nvPr/>
              </p:nvSpPr>
              <p:spPr>
                <a:xfrm>
                  <a:off x="1951945" y="2483711"/>
                  <a:ext cx="468085" cy="369332"/>
                </a:xfrm>
                <a:prstGeom prst="rect">
                  <a:avLst/>
                </a:prstGeom>
                <a:noFill/>
              </p:spPr>
              <p:txBody>
                <a:bodyPr wrap="square">
                  <a:spAutoFit/>
                </a:bodyPr>
                <a:lstStyle/>
                <a:p>
                  <a:pPr algn="ctr" fontAlgn="base"/>
                  <a:r>
                    <a:rPr lang="en-IN" b="1" i="0" dirty="0">
                      <a:solidFill>
                        <a:srgbClr val="CF1014"/>
                      </a:solidFill>
                      <a:effectLst/>
                      <a:latin typeface="Geologica" pitchFamily="2" charset="0"/>
                    </a:rPr>
                    <a:t>01</a:t>
                  </a:r>
                </a:p>
              </p:txBody>
            </p:sp>
          </p:grpSp>
          <p:sp>
            <p:nvSpPr>
              <p:cNvPr id="41" name="Rectangle: Rounded Corners 40">
                <a:extLst>
                  <a:ext uri="{FF2B5EF4-FFF2-40B4-BE49-F238E27FC236}">
                    <a16:creationId xmlns:a16="http://schemas.microsoft.com/office/drawing/2014/main" id="{CA1886B2-6334-2EC9-AEB8-AA3BAC0098A4}"/>
                  </a:ext>
                </a:extLst>
              </p:cNvPr>
              <p:cNvSpPr/>
              <p:nvPr/>
            </p:nvSpPr>
            <p:spPr>
              <a:xfrm>
                <a:off x="3548062" y="2867025"/>
                <a:ext cx="2390775" cy="2552700"/>
              </a:xfrm>
              <a:prstGeom prst="roundRect">
                <a:avLst/>
              </a:prstGeom>
              <a:noFill/>
              <a:ln>
                <a:solidFill>
                  <a:srgbClr val="379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96AF9A94-7A2F-33C3-F397-E356B874A96A}"/>
                  </a:ext>
                </a:extLst>
              </p:cNvPr>
              <p:cNvSpPr/>
              <p:nvPr/>
            </p:nvSpPr>
            <p:spPr>
              <a:xfrm>
                <a:off x="4412516" y="2600325"/>
                <a:ext cx="661866"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a:extLst>
                  <a:ext uri="{FF2B5EF4-FFF2-40B4-BE49-F238E27FC236}">
                    <a16:creationId xmlns:a16="http://schemas.microsoft.com/office/drawing/2014/main" id="{087A6AB0-9D3B-9C08-116A-7A512881552C}"/>
                  </a:ext>
                </a:extLst>
              </p:cNvPr>
              <p:cNvSpPr txBox="1"/>
              <p:nvPr/>
            </p:nvSpPr>
            <p:spPr>
              <a:xfrm>
                <a:off x="4485866" y="2729984"/>
                <a:ext cx="515167" cy="369332"/>
              </a:xfrm>
              <a:prstGeom prst="rect">
                <a:avLst/>
              </a:prstGeom>
              <a:noFill/>
            </p:spPr>
            <p:txBody>
              <a:bodyPr wrap="square">
                <a:spAutoFit/>
              </a:bodyPr>
              <a:lstStyle/>
              <a:p>
                <a:pPr algn="ctr" fontAlgn="base"/>
                <a:r>
                  <a:rPr lang="en-IN" b="1" i="0" dirty="0">
                    <a:solidFill>
                      <a:srgbClr val="379961"/>
                    </a:solidFill>
                    <a:effectLst/>
                    <a:latin typeface="Geologica" pitchFamily="2" charset="0"/>
                  </a:rPr>
                  <a:t>02</a:t>
                </a:r>
              </a:p>
            </p:txBody>
          </p:sp>
          <p:sp>
            <p:nvSpPr>
              <p:cNvPr id="5" name="TextBox 4">
                <a:extLst>
                  <a:ext uri="{FF2B5EF4-FFF2-40B4-BE49-F238E27FC236}">
                    <a16:creationId xmlns:a16="http://schemas.microsoft.com/office/drawing/2014/main" id="{C3450B49-4546-49FE-9B2A-A725F932ABA4}"/>
                  </a:ext>
                </a:extLst>
              </p:cNvPr>
              <p:cNvSpPr txBox="1"/>
              <p:nvPr/>
            </p:nvSpPr>
            <p:spPr>
              <a:xfrm>
                <a:off x="3597275"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6" name="TextBox 5">
                <a:extLst>
                  <a:ext uri="{FF2B5EF4-FFF2-40B4-BE49-F238E27FC236}">
                    <a16:creationId xmlns:a16="http://schemas.microsoft.com/office/drawing/2014/main" id="{8F6454DD-2306-501B-BB5B-A806155AFD82}"/>
                  </a:ext>
                </a:extLst>
              </p:cNvPr>
              <p:cNvSpPr txBox="1"/>
              <p:nvPr/>
            </p:nvSpPr>
            <p:spPr>
              <a:xfrm>
                <a:off x="4050528" y="3148568"/>
                <a:ext cx="1428750" cy="338554"/>
              </a:xfrm>
              <a:prstGeom prst="rect">
                <a:avLst/>
              </a:prstGeom>
              <a:noFill/>
            </p:spPr>
            <p:txBody>
              <a:bodyPr wrap="square">
                <a:spAutoFit/>
              </a:bodyPr>
              <a:lstStyle/>
              <a:p>
                <a:pPr algn="ctr"/>
                <a:r>
                  <a:rPr kumimoji="0" lang="en-IN" sz="1600" b="1" u="none" strike="noStrike" kern="1200" cap="none" spc="0" normalizeH="0" baseline="0" noProof="0" dirty="0">
                    <a:ln>
                      <a:noFill/>
                    </a:ln>
                    <a:solidFill>
                      <a:srgbClr val="007D36"/>
                    </a:solidFill>
                    <a:uLnTx/>
                    <a:uFillTx/>
                    <a:latin typeface="Geologica" pitchFamily="2" charset="0"/>
                    <a:ea typeface="Roboto" panose="02000000000000000000" pitchFamily="2" charset="0"/>
                    <a:cs typeface="Anek Malayalam Condensed SemiBo" pitchFamily="2" charset="0"/>
                  </a:rPr>
                  <a:t>TEXT HERE</a:t>
                </a:r>
                <a:endParaRPr lang="en-IN" sz="1600" dirty="0">
                  <a:solidFill>
                    <a:srgbClr val="007D36"/>
                  </a:solidFill>
                </a:endParaRPr>
              </a:p>
            </p:txBody>
          </p:sp>
        </p:grpSp>
        <p:sp>
          <p:nvSpPr>
            <p:cNvPr id="18" name="TextBox 17">
              <a:extLst>
                <a:ext uri="{FF2B5EF4-FFF2-40B4-BE49-F238E27FC236}">
                  <a16:creationId xmlns:a16="http://schemas.microsoft.com/office/drawing/2014/main" id="{84235537-F9F5-87C6-3003-D8182D3A9000}"/>
                </a:ext>
              </a:extLst>
            </p:cNvPr>
            <p:cNvSpPr txBox="1"/>
            <p:nvPr/>
          </p:nvSpPr>
          <p:spPr>
            <a:xfrm>
              <a:off x="5192306" y="3340961"/>
              <a:ext cx="1967728" cy="2062103"/>
            </a:xfrm>
            <a:prstGeom prst="rect">
              <a:avLst/>
            </a:prstGeom>
            <a:noFill/>
          </p:spPr>
          <p:txBody>
            <a:bodyPr wrap="square">
              <a:spAutoFit/>
            </a:bodyPr>
            <a:lstStyle/>
            <a:p>
              <a:r>
                <a:rPr lang="en-US" sz="1600" dirty="0"/>
                <a:t>Role Models from a Young Age – Olympic athletes inspire youth to pursue sports, discipline, and excellence, encouraging active and healthy lives.</a:t>
              </a:r>
              <a:endParaRPr lang="en-CY" sz="1600" dirty="0"/>
            </a:p>
          </p:txBody>
        </p:sp>
      </p:grpSp>
      <p:grpSp>
        <p:nvGrpSpPr>
          <p:cNvPr id="24" name="Group 23">
            <a:extLst>
              <a:ext uri="{FF2B5EF4-FFF2-40B4-BE49-F238E27FC236}">
                <a16:creationId xmlns:a16="http://schemas.microsoft.com/office/drawing/2014/main" id="{70F55B7A-855D-A036-DC75-48E5254541F7}"/>
              </a:ext>
            </a:extLst>
          </p:cNvPr>
          <p:cNvGrpSpPr/>
          <p:nvPr/>
        </p:nvGrpSpPr>
        <p:grpSpPr>
          <a:xfrm>
            <a:off x="-9858771" y="1938643"/>
            <a:ext cx="2405880" cy="2851184"/>
            <a:chOff x="8967788" y="2600325"/>
            <a:chExt cx="2405880" cy="2851184"/>
          </a:xfrm>
        </p:grpSpPr>
        <p:grpSp>
          <p:nvGrpSpPr>
            <p:cNvPr id="3" name="Group 2">
              <a:extLst>
                <a:ext uri="{FF2B5EF4-FFF2-40B4-BE49-F238E27FC236}">
                  <a16:creationId xmlns:a16="http://schemas.microsoft.com/office/drawing/2014/main" id="{000A53FC-0AED-0765-15BE-06B3077D4610}"/>
                </a:ext>
              </a:extLst>
            </p:cNvPr>
            <p:cNvGrpSpPr/>
            <p:nvPr/>
          </p:nvGrpSpPr>
          <p:grpSpPr>
            <a:xfrm>
              <a:off x="8967788" y="2600325"/>
              <a:ext cx="2390775" cy="2819400"/>
              <a:chOff x="6262687" y="2600325"/>
              <a:chExt cx="2390775" cy="2819400"/>
            </a:xfrm>
          </p:grpSpPr>
          <p:sp>
            <p:nvSpPr>
              <p:cNvPr id="45" name="Rectangle: Rounded Corners 44">
                <a:extLst>
                  <a:ext uri="{FF2B5EF4-FFF2-40B4-BE49-F238E27FC236}">
                    <a16:creationId xmlns:a16="http://schemas.microsoft.com/office/drawing/2014/main" id="{1B0D8ACC-E198-C3B0-925D-B35F52993C7C}"/>
                  </a:ext>
                </a:extLst>
              </p:cNvPr>
              <p:cNvSpPr/>
              <p:nvPr/>
            </p:nvSpPr>
            <p:spPr>
              <a:xfrm>
                <a:off x="6262687" y="2867025"/>
                <a:ext cx="2390775" cy="2552700"/>
              </a:xfrm>
              <a:prstGeom prst="roundRect">
                <a:avLst/>
              </a:prstGeom>
              <a:noFill/>
              <a:ln>
                <a:solidFill>
                  <a:srgbClr val="F49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4ECE8407-F7DD-78DA-3886-1CD55540B9BF}"/>
                  </a:ext>
                </a:extLst>
              </p:cNvPr>
              <p:cNvSpPr/>
              <p:nvPr/>
            </p:nvSpPr>
            <p:spPr>
              <a:xfrm>
                <a:off x="7143749" y="26003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52CD4891-D936-6211-2BA7-8BFC5D7EDCF1}"/>
                  </a:ext>
                </a:extLst>
              </p:cNvPr>
              <p:cNvSpPr txBox="1"/>
              <p:nvPr/>
            </p:nvSpPr>
            <p:spPr>
              <a:xfrm>
                <a:off x="7220426" y="2729984"/>
                <a:ext cx="475297" cy="369332"/>
              </a:xfrm>
              <a:prstGeom prst="rect">
                <a:avLst/>
              </a:prstGeom>
              <a:noFill/>
            </p:spPr>
            <p:txBody>
              <a:bodyPr wrap="square">
                <a:spAutoFit/>
              </a:bodyPr>
              <a:lstStyle/>
              <a:p>
                <a:pPr algn="ctr" fontAlgn="base"/>
                <a:r>
                  <a:rPr lang="en-IN" b="1" i="0" dirty="0">
                    <a:solidFill>
                      <a:srgbClr val="F49600"/>
                    </a:solidFill>
                    <a:effectLst/>
                    <a:latin typeface="Geologica" pitchFamily="2" charset="0"/>
                  </a:rPr>
                  <a:t>03</a:t>
                </a:r>
              </a:p>
            </p:txBody>
          </p:sp>
          <p:sp>
            <p:nvSpPr>
              <p:cNvPr id="7" name="TextBox 6">
                <a:extLst>
                  <a:ext uri="{FF2B5EF4-FFF2-40B4-BE49-F238E27FC236}">
                    <a16:creationId xmlns:a16="http://schemas.microsoft.com/office/drawing/2014/main" id="{71282E77-F76C-D9B8-4347-EA31768A419C}"/>
                  </a:ext>
                </a:extLst>
              </p:cNvPr>
              <p:cNvSpPr txBox="1"/>
              <p:nvPr/>
            </p:nvSpPr>
            <p:spPr>
              <a:xfrm>
                <a:off x="6302375"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8" name="TextBox 7">
                <a:extLst>
                  <a:ext uri="{FF2B5EF4-FFF2-40B4-BE49-F238E27FC236}">
                    <a16:creationId xmlns:a16="http://schemas.microsoft.com/office/drawing/2014/main" id="{D8A0FA7E-19D2-D094-AEFF-B24F6F285D98}"/>
                  </a:ext>
                </a:extLst>
              </p:cNvPr>
              <p:cNvSpPr txBox="1"/>
              <p:nvPr/>
            </p:nvSpPr>
            <p:spPr>
              <a:xfrm>
                <a:off x="6755628" y="3148568"/>
                <a:ext cx="1428750" cy="338554"/>
              </a:xfrm>
              <a:prstGeom prst="rect">
                <a:avLst/>
              </a:prstGeom>
              <a:noFill/>
            </p:spPr>
            <p:txBody>
              <a:bodyPr wrap="square">
                <a:spAutoFit/>
              </a:bodyPr>
              <a:lstStyle/>
              <a:p>
                <a:pPr algn="ctr"/>
                <a:r>
                  <a:rPr lang="en-IN" sz="1600" b="1" dirty="0">
                    <a:solidFill>
                      <a:srgbClr val="F49600"/>
                    </a:solidFill>
                    <a:latin typeface="Geologica" pitchFamily="2" charset="0"/>
                    <a:ea typeface="Roboto" panose="02000000000000000000" pitchFamily="2" charset="0"/>
                  </a:rPr>
                  <a:t>Awareness</a:t>
                </a:r>
                <a:endParaRPr lang="en-IN" sz="1600" dirty="0">
                  <a:solidFill>
                    <a:srgbClr val="F49600"/>
                  </a:solidFill>
                </a:endParaRPr>
              </a:p>
            </p:txBody>
          </p:sp>
        </p:grpSp>
        <p:sp>
          <p:nvSpPr>
            <p:cNvPr id="20" name="TextBox 19">
              <a:extLst>
                <a:ext uri="{FF2B5EF4-FFF2-40B4-BE49-F238E27FC236}">
                  <a16:creationId xmlns:a16="http://schemas.microsoft.com/office/drawing/2014/main" id="{5A4A6DA2-26FA-0AE9-320C-9DAE5B12D91E}"/>
                </a:ext>
              </a:extLst>
            </p:cNvPr>
            <p:cNvSpPr txBox="1"/>
            <p:nvPr/>
          </p:nvSpPr>
          <p:spPr>
            <a:xfrm>
              <a:off x="9047164" y="3389406"/>
              <a:ext cx="2326504" cy="2062103"/>
            </a:xfrm>
            <a:prstGeom prst="rect">
              <a:avLst/>
            </a:prstGeom>
            <a:noFill/>
          </p:spPr>
          <p:txBody>
            <a:bodyPr wrap="square">
              <a:spAutoFit/>
            </a:bodyPr>
            <a:lstStyle/>
            <a:p>
              <a:r>
                <a:rPr lang="en-US" sz="1600" dirty="0"/>
                <a:t>Greater Awareness of Mental Health – There is a stronger focus on athletes' well-being, with many Olympians speaking openly about mental health, reducing stigma, and promoting support.</a:t>
              </a:r>
              <a:endParaRPr lang="en-CY" sz="1600" dirty="0"/>
            </a:p>
          </p:txBody>
        </p:sp>
      </p:grpSp>
    </p:spTree>
    <p:extLst>
      <p:ext uri="{BB962C8B-B14F-4D97-AF65-F5344CB8AC3E}">
        <p14:creationId xmlns:p14="http://schemas.microsoft.com/office/powerpoint/2010/main" val="1568526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95F3-5229-18E6-24BD-05D684060ACE}"/>
            </a:ext>
          </a:extLst>
        </p:cNvPr>
        <p:cNvGrpSpPr/>
        <p:nvPr/>
      </p:nvGrpSpPr>
      <p:grpSpPr>
        <a:xfrm>
          <a:off x="0" y="0"/>
          <a:ext cx="0" cy="0"/>
          <a:chOff x="0" y="0"/>
          <a:chExt cx="0" cy="0"/>
        </a:xfrm>
      </p:grpSpPr>
      <p:sp>
        <p:nvSpPr>
          <p:cNvPr id="60" name="TextBox 59">
            <a:extLst>
              <a:ext uri="{FF2B5EF4-FFF2-40B4-BE49-F238E27FC236}">
                <a16:creationId xmlns:a16="http://schemas.microsoft.com/office/drawing/2014/main" id="{BAE96EDA-A433-BD4E-FFFD-02D7E6841CB4}"/>
              </a:ext>
            </a:extLst>
          </p:cNvPr>
          <p:cNvSpPr txBox="1"/>
          <p:nvPr/>
        </p:nvSpPr>
        <p:spPr>
          <a:xfrm>
            <a:off x="3648086" y="1186521"/>
            <a:ext cx="4895828" cy="614271"/>
          </a:xfrm>
          <a:prstGeom prst="rect">
            <a:avLst/>
          </a:prstGeom>
          <a:noFill/>
        </p:spPr>
        <p:txBody>
          <a:bodyPr wrap="square">
            <a:spAutoFit/>
          </a:bodyPr>
          <a:lstStyle/>
          <a:p>
            <a:pPr marL="0" marR="0" lvl="0" indent="0" algn="ctr" defTabSz="914400" rtl="0" eaLnBrk="1" fontAlgn="auto" latinLnBrk="0" hangingPunct="1">
              <a:lnSpc>
                <a:spcPts val="43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CF1014"/>
                </a:solidFill>
                <a:effectLst/>
                <a:uLnTx/>
                <a:uFillTx/>
                <a:latin typeface="Geologica" pitchFamily="2" charset="0"/>
                <a:ea typeface="Roboto" panose="02000000000000000000" pitchFamily="2" charset="0"/>
                <a:cs typeface="Anek Malayalam Condensed SemiBo" pitchFamily="2" charset="0"/>
              </a:rPr>
              <a:t>Modern </a:t>
            </a:r>
            <a:r>
              <a:rPr lang="en-IN" sz="3200" b="1" dirty="0">
                <a:solidFill>
                  <a:srgbClr val="CF1014"/>
                </a:solidFill>
                <a:latin typeface="Geologica" pitchFamily="2" charset="0"/>
                <a:ea typeface="Roboto" panose="02000000000000000000" pitchFamily="2" charset="0"/>
                <a:cs typeface="Anek Malayalam Condensed SemiBo" pitchFamily="2" charset="0"/>
              </a:rPr>
              <a:t>O</a:t>
            </a:r>
            <a:r>
              <a:rPr kumimoji="0" lang="en-IN" sz="3200" b="1" i="0" u="none" strike="noStrike" kern="1200" cap="none" spc="0" normalizeH="0" baseline="0" noProof="0" dirty="0" err="1">
                <a:ln>
                  <a:noFill/>
                </a:ln>
                <a:solidFill>
                  <a:srgbClr val="CF1014"/>
                </a:solidFill>
                <a:effectLst/>
                <a:uLnTx/>
                <a:uFillTx/>
                <a:latin typeface="Geologica" pitchFamily="2" charset="0"/>
                <a:ea typeface="Roboto" panose="02000000000000000000" pitchFamily="2" charset="0"/>
                <a:cs typeface="Anek Malayalam Condensed SemiBo" pitchFamily="2" charset="0"/>
              </a:rPr>
              <a:t>lympics</a:t>
            </a:r>
            <a:endParaRPr kumimoji="0" lang="en-IN" sz="3200" b="1" i="0" u="none" strike="noStrike" kern="1200" cap="none" spc="0" normalizeH="0" baseline="0" noProof="0" dirty="0">
              <a:ln>
                <a:noFill/>
              </a:ln>
              <a:solidFill>
                <a:srgbClr val="CF1014"/>
              </a:solidFill>
              <a:effectLst/>
              <a:uLnTx/>
              <a:uFillTx/>
              <a:latin typeface="Geologica" pitchFamily="2" charset="0"/>
              <a:ea typeface="Roboto" panose="02000000000000000000" pitchFamily="2" charset="0"/>
              <a:cs typeface="Anek Malayalam Condensed SemiBo" pitchFamily="2" charset="0"/>
            </a:endParaRPr>
          </a:p>
        </p:txBody>
      </p:sp>
      <p:pic>
        <p:nvPicPr>
          <p:cNvPr id="64" name="Graphic 63">
            <a:extLst>
              <a:ext uri="{FF2B5EF4-FFF2-40B4-BE49-F238E27FC236}">
                <a16:creationId xmlns:a16="http://schemas.microsoft.com/office/drawing/2014/main" id="{F6B4F248-9CDE-2DBC-F0CB-460B5837A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2924" y="6308725"/>
            <a:ext cx="4637723" cy="1030605"/>
          </a:xfrm>
          <a:prstGeom prst="rect">
            <a:avLst/>
          </a:prstGeom>
        </p:spPr>
      </p:pic>
      <p:sp>
        <p:nvSpPr>
          <p:cNvPr id="2" name="Graphic 64">
            <a:extLst>
              <a:ext uri="{FF2B5EF4-FFF2-40B4-BE49-F238E27FC236}">
                <a16:creationId xmlns:a16="http://schemas.microsoft.com/office/drawing/2014/main" id="{99CA47A4-1DFF-EF6E-457E-441613C8FF0E}"/>
              </a:ext>
            </a:extLst>
          </p:cNvPr>
          <p:cNvSpPr/>
          <p:nvPr/>
        </p:nvSpPr>
        <p:spPr>
          <a:xfrm>
            <a:off x="-1802924" y="6194928"/>
            <a:ext cx="4874762" cy="1055866"/>
          </a:xfrm>
          <a:custGeom>
            <a:avLst/>
            <a:gdLst>
              <a:gd name="connsiteX0" fmla="*/ 4874762 w 4874762"/>
              <a:gd name="connsiteY0" fmla="*/ 1055867 h 1055866"/>
              <a:gd name="connsiteX1" fmla="*/ 0 w 4874762"/>
              <a:gd name="connsiteY1" fmla="*/ 633319 h 1055866"/>
              <a:gd name="connsiteX2" fmla="*/ 4874762 w 4874762"/>
              <a:gd name="connsiteY2" fmla="*/ 1055867 h 1055866"/>
            </a:gdLst>
            <a:ahLst/>
            <a:cxnLst>
              <a:cxn ang="0">
                <a:pos x="connsiteX0" y="connsiteY0"/>
              </a:cxn>
              <a:cxn ang="0">
                <a:pos x="connsiteX1" y="connsiteY1"/>
              </a:cxn>
              <a:cxn ang="0">
                <a:pos x="connsiteX2" y="connsiteY2"/>
              </a:cxn>
            </a:cxnLst>
            <a:rect l="l" t="t" r="r" b="b"/>
            <a:pathLst>
              <a:path w="4874762" h="1055866">
                <a:moveTo>
                  <a:pt x="4874762" y="1055867"/>
                </a:moveTo>
                <a:cubicBezTo>
                  <a:pt x="4874762" y="1055867"/>
                  <a:pt x="3885381" y="-536418"/>
                  <a:pt x="0" y="633319"/>
                </a:cubicBezTo>
                <a:cubicBezTo>
                  <a:pt x="0" y="633319"/>
                  <a:pt x="3818392" y="-1041414"/>
                  <a:pt x="4874762" y="1055867"/>
                </a:cubicBezTo>
                <a:close/>
              </a:path>
            </a:pathLst>
          </a:custGeom>
          <a:solidFill>
            <a:srgbClr val="C00000"/>
          </a:solidFill>
          <a:ln w="514350" cap="flat">
            <a:noFill/>
            <a:prstDash val="solid"/>
            <a:miter/>
          </a:ln>
        </p:spPr>
        <p:txBody>
          <a:bodyPr rtlCol="0" anchor="ctr"/>
          <a:lstStyle/>
          <a:p>
            <a:endParaRPr lang="en-IN"/>
          </a:p>
        </p:txBody>
      </p:sp>
      <p:grpSp>
        <p:nvGrpSpPr>
          <p:cNvPr id="21" name="Group 20">
            <a:extLst>
              <a:ext uri="{FF2B5EF4-FFF2-40B4-BE49-F238E27FC236}">
                <a16:creationId xmlns:a16="http://schemas.microsoft.com/office/drawing/2014/main" id="{282162B1-74B7-BACF-DEB3-FF40359C10F5}"/>
              </a:ext>
            </a:extLst>
          </p:cNvPr>
          <p:cNvGrpSpPr/>
          <p:nvPr/>
        </p:nvGrpSpPr>
        <p:grpSpPr>
          <a:xfrm>
            <a:off x="963879" y="2632109"/>
            <a:ext cx="2414063" cy="2819400"/>
            <a:chOff x="963879" y="2600325"/>
            <a:chExt cx="2414063" cy="2819400"/>
          </a:xfrm>
        </p:grpSpPr>
        <p:grpSp>
          <p:nvGrpSpPr>
            <p:cNvPr id="12" name="Group 11">
              <a:extLst>
                <a:ext uri="{FF2B5EF4-FFF2-40B4-BE49-F238E27FC236}">
                  <a16:creationId xmlns:a16="http://schemas.microsoft.com/office/drawing/2014/main" id="{0C1D1F52-7730-71E2-FE55-25F4C44C4DE1}"/>
                </a:ext>
              </a:extLst>
            </p:cNvPr>
            <p:cNvGrpSpPr/>
            <p:nvPr/>
          </p:nvGrpSpPr>
          <p:grpSpPr>
            <a:xfrm>
              <a:off x="963879" y="2600325"/>
              <a:ext cx="2390775" cy="2819400"/>
              <a:chOff x="833437" y="2600325"/>
              <a:chExt cx="2390775" cy="2819400"/>
            </a:xfrm>
          </p:grpSpPr>
          <p:grpSp>
            <p:nvGrpSpPr>
              <p:cNvPr id="35" name="Group 34">
                <a:extLst>
                  <a:ext uri="{FF2B5EF4-FFF2-40B4-BE49-F238E27FC236}">
                    <a16:creationId xmlns:a16="http://schemas.microsoft.com/office/drawing/2014/main" id="{9AAFC0D5-32DC-CB56-62F1-4DA503A051E9}"/>
                  </a:ext>
                </a:extLst>
              </p:cNvPr>
              <p:cNvGrpSpPr/>
              <p:nvPr/>
            </p:nvGrpSpPr>
            <p:grpSpPr>
              <a:xfrm>
                <a:off x="833437" y="2600325"/>
                <a:ext cx="2390775" cy="2819400"/>
                <a:chOff x="990600" y="2371725"/>
                <a:chExt cx="2390775" cy="2819400"/>
              </a:xfrm>
            </p:grpSpPr>
            <p:sp>
              <p:nvSpPr>
                <p:cNvPr id="22" name="Rectangle: Rounded Corners 21">
                  <a:extLst>
                    <a:ext uri="{FF2B5EF4-FFF2-40B4-BE49-F238E27FC236}">
                      <a16:creationId xmlns:a16="http://schemas.microsoft.com/office/drawing/2014/main" id="{17C76DE2-11F4-0E6A-9FEA-D3B891DCA08F}"/>
                    </a:ext>
                  </a:extLst>
                </p:cNvPr>
                <p:cNvSpPr/>
                <p:nvPr/>
              </p:nvSpPr>
              <p:spPr>
                <a:xfrm>
                  <a:off x="990600" y="2638425"/>
                  <a:ext cx="2390775" cy="2552700"/>
                </a:xfrm>
                <a:prstGeom prst="roundRect">
                  <a:avLst/>
                </a:prstGeom>
                <a:noFill/>
                <a:ln>
                  <a:solidFill>
                    <a:srgbClr val="CF1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6A0253E9-6F5D-8B54-B4EB-38D58E23AC8B}"/>
                    </a:ext>
                  </a:extLst>
                </p:cNvPr>
                <p:cNvSpPr/>
                <p:nvPr/>
              </p:nvSpPr>
              <p:spPr>
                <a:xfrm>
                  <a:off x="1871662" y="23717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TextBox 27">
                  <a:extLst>
                    <a:ext uri="{FF2B5EF4-FFF2-40B4-BE49-F238E27FC236}">
                      <a16:creationId xmlns:a16="http://schemas.microsoft.com/office/drawing/2014/main" id="{C6CBC391-6028-5CC6-E478-66694A8A851C}"/>
                    </a:ext>
                  </a:extLst>
                </p:cNvPr>
                <p:cNvSpPr txBox="1"/>
                <p:nvPr/>
              </p:nvSpPr>
              <p:spPr>
                <a:xfrm>
                  <a:off x="1951945" y="2483711"/>
                  <a:ext cx="468085" cy="369332"/>
                </a:xfrm>
                <a:prstGeom prst="rect">
                  <a:avLst/>
                </a:prstGeom>
                <a:noFill/>
              </p:spPr>
              <p:txBody>
                <a:bodyPr wrap="square">
                  <a:spAutoFit/>
                </a:bodyPr>
                <a:lstStyle/>
                <a:p>
                  <a:pPr algn="ctr" fontAlgn="base"/>
                  <a:r>
                    <a:rPr lang="en-IN" b="1" i="0" dirty="0">
                      <a:solidFill>
                        <a:srgbClr val="CF1014"/>
                      </a:solidFill>
                      <a:effectLst/>
                      <a:latin typeface="Geologica" pitchFamily="2" charset="0"/>
                    </a:rPr>
                    <a:t>01</a:t>
                  </a:r>
                </a:p>
              </p:txBody>
            </p:sp>
          </p:grpSp>
          <p:sp>
            <p:nvSpPr>
              <p:cNvPr id="31" name="TextBox 30">
                <a:extLst>
                  <a:ext uri="{FF2B5EF4-FFF2-40B4-BE49-F238E27FC236}">
                    <a16:creationId xmlns:a16="http://schemas.microsoft.com/office/drawing/2014/main" id="{DB82B799-5D45-BD0B-32DF-ABC063E1DA72}"/>
                  </a:ext>
                </a:extLst>
              </p:cNvPr>
              <p:cNvSpPr txBox="1"/>
              <p:nvPr/>
            </p:nvSpPr>
            <p:spPr>
              <a:xfrm>
                <a:off x="861196"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4" name="TextBox 3">
                <a:extLst>
                  <a:ext uri="{FF2B5EF4-FFF2-40B4-BE49-F238E27FC236}">
                    <a16:creationId xmlns:a16="http://schemas.microsoft.com/office/drawing/2014/main" id="{2DD6E15E-CFD0-772B-6ACF-DC800610E489}"/>
                  </a:ext>
                </a:extLst>
              </p:cNvPr>
              <p:cNvSpPr txBox="1"/>
              <p:nvPr/>
            </p:nvSpPr>
            <p:spPr>
              <a:xfrm>
                <a:off x="1266826" y="3148568"/>
                <a:ext cx="1428750" cy="338554"/>
              </a:xfrm>
              <a:prstGeom prst="rect">
                <a:avLst/>
              </a:prstGeom>
              <a:noFill/>
            </p:spPr>
            <p:txBody>
              <a:bodyPr wrap="square">
                <a:spAutoFit/>
              </a:bodyPr>
              <a:lstStyle/>
              <a:p>
                <a:pPr algn="ctr"/>
                <a:r>
                  <a:rPr lang="en-IN" sz="1600" b="1" dirty="0">
                    <a:solidFill>
                      <a:srgbClr val="CF1014"/>
                    </a:solidFill>
                    <a:latin typeface="Geologica" pitchFamily="2" charset="0"/>
                    <a:ea typeface="Roboto" panose="02000000000000000000" pitchFamily="2" charset="0"/>
                  </a:rPr>
                  <a:t>Emphasis</a:t>
                </a:r>
                <a:endParaRPr lang="en-IN" sz="1600" dirty="0"/>
              </a:p>
            </p:txBody>
          </p:sp>
        </p:grpSp>
        <p:sp>
          <p:nvSpPr>
            <p:cNvPr id="14" name="TextBox 13">
              <a:extLst>
                <a:ext uri="{FF2B5EF4-FFF2-40B4-BE49-F238E27FC236}">
                  <a16:creationId xmlns:a16="http://schemas.microsoft.com/office/drawing/2014/main" id="{7F59540C-776D-5163-7E27-99F0DECAC458}"/>
                </a:ext>
              </a:extLst>
            </p:cNvPr>
            <p:cNvSpPr txBox="1"/>
            <p:nvPr/>
          </p:nvSpPr>
          <p:spPr>
            <a:xfrm>
              <a:off x="987167" y="3414207"/>
              <a:ext cx="2390775" cy="1815882"/>
            </a:xfrm>
            <a:prstGeom prst="rect">
              <a:avLst/>
            </a:prstGeom>
            <a:noFill/>
          </p:spPr>
          <p:txBody>
            <a:bodyPr wrap="square">
              <a:spAutoFit/>
            </a:bodyPr>
            <a:lstStyle/>
            <a:p>
              <a:r>
                <a:rPr lang="en-US" sz="1600" dirty="0"/>
                <a:t>Emphasis on Role Models – Olympic athletes inspire young people to pursue excellence, discipline, and perseverance, shaping future generations in sports and beyond.</a:t>
              </a:r>
              <a:endParaRPr lang="en-CY" sz="1600" dirty="0"/>
            </a:p>
          </p:txBody>
        </p:sp>
      </p:grpSp>
      <p:grpSp>
        <p:nvGrpSpPr>
          <p:cNvPr id="23" name="Group 22">
            <a:extLst>
              <a:ext uri="{FF2B5EF4-FFF2-40B4-BE49-F238E27FC236}">
                <a16:creationId xmlns:a16="http://schemas.microsoft.com/office/drawing/2014/main" id="{9F896F56-36FF-4E58-8F12-815E0325A00F}"/>
              </a:ext>
            </a:extLst>
          </p:cNvPr>
          <p:cNvGrpSpPr/>
          <p:nvPr/>
        </p:nvGrpSpPr>
        <p:grpSpPr>
          <a:xfrm>
            <a:off x="4980783" y="2600325"/>
            <a:ext cx="2390775" cy="2819400"/>
            <a:chOff x="4980783" y="2600325"/>
            <a:chExt cx="2390775" cy="2819400"/>
          </a:xfrm>
        </p:grpSpPr>
        <p:grpSp>
          <p:nvGrpSpPr>
            <p:cNvPr id="11" name="Group 10">
              <a:extLst>
                <a:ext uri="{FF2B5EF4-FFF2-40B4-BE49-F238E27FC236}">
                  <a16:creationId xmlns:a16="http://schemas.microsoft.com/office/drawing/2014/main" id="{0CBF1FCB-CE66-96F9-CD3E-E2843E4402D9}"/>
                </a:ext>
              </a:extLst>
            </p:cNvPr>
            <p:cNvGrpSpPr/>
            <p:nvPr/>
          </p:nvGrpSpPr>
          <p:grpSpPr>
            <a:xfrm>
              <a:off x="4980783" y="2600325"/>
              <a:ext cx="2390775" cy="2819400"/>
              <a:chOff x="3548062" y="2600325"/>
              <a:chExt cx="2390775" cy="2819400"/>
            </a:xfrm>
          </p:grpSpPr>
          <p:grpSp>
            <p:nvGrpSpPr>
              <p:cNvPr id="36" name="Group 35">
                <a:extLst>
                  <a:ext uri="{FF2B5EF4-FFF2-40B4-BE49-F238E27FC236}">
                    <a16:creationId xmlns:a16="http://schemas.microsoft.com/office/drawing/2014/main" id="{B47C2520-7CB4-D8F9-0FAD-2D89ACFFAC74}"/>
                  </a:ext>
                </a:extLst>
              </p:cNvPr>
              <p:cNvGrpSpPr/>
              <p:nvPr/>
            </p:nvGrpSpPr>
            <p:grpSpPr>
              <a:xfrm>
                <a:off x="3548062" y="2600325"/>
                <a:ext cx="2390775" cy="2819400"/>
                <a:chOff x="990600" y="2371725"/>
                <a:chExt cx="2390775" cy="2819400"/>
              </a:xfrm>
            </p:grpSpPr>
            <p:sp>
              <p:nvSpPr>
                <p:cNvPr id="37" name="Rectangle: Rounded Corners 36">
                  <a:extLst>
                    <a:ext uri="{FF2B5EF4-FFF2-40B4-BE49-F238E27FC236}">
                      <a16:creationId xmlns:a16="http://schemas.microsoft.com/office/drawing/2014/main" id="{9D6D1531-D207-4EF8-992A-08EE1EFD1B3C}"/>
                    </a:ext>
                  </a:extLst>
                </p:cNvPr>
                <p:cNvSpPr/>
                <p:nvPr/>
              </p:nvSpPr>
              <p:spPr>
                <a:xfrm>
                  <a:off x="990600" y="2638425"/>
                  <a:ext cx="2390775" cy="2552700"/>
                </a:xfrm>
                <a:prstGeom prst="roundRect">
                  <a:avLst/>
                </a:prstGeom>
                <a:noFill/>
                <a:ln>
                  <a:solidFill>
                    <a:srgbClr val="CF10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E150D076-AFC5-CEB3-3BED-FB4A21FD8672}"/>
                    </a:ext>
                  </a:extLst>
                </p:cNvPr>
                <p:cNvSpPr/>
                <p:nvPr/>
              </p:nvSpPr>
              <p:spPr>
                <a:xfrm>
                  <a:off x="1871662" y="23717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id="{D197C32A-A3B7-5D9A-2E64-99670B6BC443}"/>
                    </a:ext>
                  </a:extLst>
                </p:cNvPr>
                <p:cNvSpPr txBox="1"/>
                <p:nvPr/>
              </p:nvSpPr>
              <p:spPr>
                <a:xfrm>
                  <a:off x="1951945" y="2483711"/>
                  <a:ext cx="468085" cy="369332"/>
                </a:xfrm>
                <a:prstGeom prst="rect">
                  <a:avLst/>
                </a:prstGeom>
                <a:noFill/>
              </p:spPr>
              <p:txBody>
                <a:bodyPr wrap="square">
                  <a:spAutoFit/>
                </a:bodyPr>
                <a:lstStyle/>
                <a:p>
                  <a:pPr algn="ctr" fontAlgn="base"/>
                  <a:r>
                    <a:rPr lang="en-IN" b="1" i="0" dirty="0">
                      <a:solidFill>
                        <a:srgbClr val="CF1014"/>
                      </a:solidFill>
                      <a:effectLst/>
                      <a:latin typeface="Geologica" pitchFamily="2" charset="0"/>
                    </a:rPr>
                    <a:t>01</a:t>
                  </a:r>
                </a:p>
              </p:txBody>
            </p:sp>
          </p:grpSp>
          <p:sp>
            <p:nvSpPr>
              <p:cNvPr id="41" name="Rectangle: Rounded Corners 40">
                <a:extLst>
                  <a:ext uri="{FF2B5EF4-FFF2-40B4-BE49-F238E27FC236}">
                    <a16:creationId xmlns:a16="http://schemas.microsoft.com/office/drawing/2014/main" id="{B26BF8E7-B5EC-7BFB-B89B-8A900EACDB92}"/>
                  </a:ext>
                </a:extLst>
              </p:cNvPr>
              <p:cNvSpPr/>
              <p:nvPr/>
            </p:nvSpPr>
            <p:spPr>
              <a:xfrm>
                <a:off x="3548062" y="2867025"/>
                <a:ext cx="2390775" cy="2552700"/>
              </a:xfrm>
              <a:prstGeom prst="roundRect">
                <a:avLst/>
              </a:prstGeom>
              <a:noFill/>
              <a:ln>
                <a:solidFill>
                  <a:srgbClr val="379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Oval 41">
                <a:extLst>
                  <a:ext uri="{FF2B5EF4-FFF2-40B4-BE49-F238E27FC236}">
                    <a16:creationId xmlns:a16="http://schemas.microsoft.com/office/drawing/2014/main" id="{A9231BD9-1F4D-70FB-6D82-E2984A764A99}"/>
                  </a:ext>
                </a:extLst>
              </p:cNvPr>
              <p:cNvSpPr/>
              <p:nvPr/>
            </p:nvSpPr>
            <p:spPr>
              <a:xfrm>
                <a:off x="4412516" y="2600325"/>
                <a:ext cx="661866"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TextBox 42">
                <a:extLst>
                  <a:ext uri="{FF2B5EF4-FFF2-40B4-BE49-F238E27FC236}">
                    <a16:creationId xmlns:a16="http://schemas.microsoft.com/office/drawing/2014/main" id="{06DD4939-AA91-3BD3-827C-9FA224E65D11}"/>
                  </a:ext>
                </a:extLst>
              </p:cNvPr>
              <p:cNvSpPr txBox="1"/>
              <p:nvPr/>
            </p:nvSpPr>
            <p:spPr>
              <a:xfrm>
                <a:off x="4485866" y="2729984"/>
                <a:ext cx="515167" cy="369332"/>
              </a:xfrm>
              <a:prstGeom prst="rect">
                <a:avLst/>
              </a:prstGeom>
              <a:noFill/>
            </p:spPr>
            <p:txBody>
              <a:bodyPr wrap="square">
                <a:spAutoFit/>
              </a:bodyPr>
              <a:lstStyle/>
              <a:p>
                <a:pPr algn="ctr" fontAlgn="base"/>
                <a:r>
                  <a:rPr lang="en-IN" b="1" i="0" dirty="0">
                    <a:solidFill>
                      <a:srgbClr val="379961"/>
                    </a:solidFill>
                    <a:effectLst/>
                    <a:latin typeface="Geologica" pitchFamily="2" charset="0"/>
                  </a:rPr>
                  <a:t>02</a:t>
                </a:r>
              </a:p>
            </p:txBody>
          </p:sp>
          <p:sp>
            <p:nvSpPr>
              <p:cNvPr id="5" name="TextBox 4">
                <a:extLst>
                  <a:ext uri="{FF2B5EF4-FFF2-40B4-BE49-F238E27FC236}">
                    <a16:creationId xmlns:a16="http://schemas.microsoft.com/office/drawing/2014/main" id="{B03BD864-85BB-9C90-C04F-24B466F744DD}"/>
                  </a:ext>
                </a:extLst>
              </p:cNvPr>
              <p:cNvSpPr txBox="1"/>
              <p:nvPr/>
            </p:nvSpPr>
            <p:spPr>
              <a:xfrm>
                <a:off x="3597275"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6" name="TextBox 5">
                <a:extLst>
                  <a:ext uri="{FF2B5EF4-FFF2-40B4-BE49-F238E27FC236}">
                    <a16:creationId xmlns:a16="http://schemas.microsoft.com/office/drawing/2014/main" id="{340CBC9B-254F-B917-9417-B8E7D18CA724}"/>
                  </a:ext>
                </a:extLst>
              </p:cNvPr>
              <p:cNvSpPr txBox="1"/>
              <p:nvPr/>
            </p:nvSpPr>
            <p:spPr>
              <a:xfrm>
                <a:off x="4050528" y="3148568"/>
                <a:ext cx="1428750" cy="338554"/>
              </a:xfrm>
              <a:prstGeom prst="rect">
                <a:avLst/>
              </a:prstGeom>
              <a:noFill/>
            </p:spPr>
            <p:txBody>
              <a:bodyPr wrap="square">
                <a:spAutoFit/>
              </a:bodyPr>
              <a:lstStyle/>
              <a:p>
                <a:pPr algn="ctr"/>
                <a:r>
                  <a:rPr lang="en-US" sz="1600" b="1" dirty="0">
                    <a:solidFill>
                      <a:srgbClr val="007D36"/>
                    </a:solidFill>
                    <a:latin typeface="Geologica" pitchFamily="2" charset="0"/>
                    <a:ea typeface="Roboto" panose="02000000000000000000" pitchFamily="2" charset="0"/>
                  </a:rPr>
                  <a:t>Inspiration </a:t>
                </a:r>
                <a:endParaRPr lang="en-IN" sz="1600" dirty="0">
                  <a:solidFill>
                    <a:srgbClr val="007D36"/>
                  </a:solidFill>
                </a:endParaRPr>
              </a:p>
            </p:txBody>
          </p:sp>
        </p:grpSp>
        <p:sp>
          <p:nvSpPr>
            <p:cNvPr id="18" name="TextBox 17">
              <a:extLst>
                <a:ext uri="{FF2B5EF4-FFF2-40B4-BE49-F238E27FC236}">
                  <a16:creationId xmlns:a16="http://schemas.microsoft.com/office/drawing/2014/main" id="{F3017265-DD2E-8D2A-B0E1-6C6A73490B15}"/>
                </a:ext>
              </a:extLst>
            </p:cNvPr>
            <p:cNvSpPr txBox="1"/>
            <p:nvPr/>
          </p:nvSpPr>
          <p:spPr>
            <a:xfrm>
              <a:off x="5192306" y="3340961"/>
              <a:ext cx="1967728" cy="2062103"/>
            </a:xfrm>
            <a:prstGeom prst="rect">
              <a:avLst/>
            </a:prstGeom>
            <a:noFill/>
          </p:spPr>
          <p:txBody>
            <a:bodyPr wrap="square">
              <a:spAutoFit/>
            </a:bodyPr>
            <a:lstStyle/>
            <a:p>
              <a:r>
                <a:rPr lang="en-US" sz="1600" dirty="0"/>
                <a:t>Role Models from a Young Age – Olympic athletes inspire youth to pursue sports, discipline, and excellence, encouraging active and healthy lives.</a:t>
              </a:r>
              <a:endParaRPr lang="en-CY" sz="1600" dirty="0"/>
            </a:p>
          </p:txBody>
        </p:sp>
      </p:grpSp>
      <p:grpSp>
        <p:nvGrpSpPr>
          <p:cNvPr id="24" name="Group 23">
            <a:extLst>
              <a:ext uri="{FF2B5EF4-FFF2-40B4-BE49-F238E27FC236}">
                <a16:creationId xmlns:a16="http://schemas.microsoft.com/office/drawing/2014/main" id="{B29F0B31-6BE3-2A17-82B3-45E8016FA12A}"/>
              </a:ext>
            </a:extLst>
          </p:cNvPr>
          <p:cNvGrpSpPr/>
          <p:nvPr/>
        </p:nvGrpSpPr>
        <p:grpSpPr>
          <a:xfrm>
            <a:off x="8967788" y="2600325"/>
            <a:ext cx="2405880" cy="2851184"/>
            <a:chOff x="8967788" y="2600325"/>
            <a:chExt cx="2405880" cy="2851184"/>
          </a:xfrm>
        </p:grpSpPr>
        <p:grpSp>
          <p:nvGrpSpPr>
            <p:cNvPr id="3" name="Group 2">
              <a:extLst>
                <a:ext uri="{FF2B5EF4-FFF2-40B4-BE49-F238E27FC236}">
                  <a16:creationId xmlns:a16="http://schemas.microsoft.com/office/drawing/2014/main" id="{7B3A0E16-37B6-8C31-0051-0C94E2F0D228}"/>
                </a:ext>
              </a:extLst>
            </p:cNvPr>
            <p:cNvGrpSpPr/>
            <p:nvPr/>
          </p:nvGrpSpPr>
          <p:grpSpPr>
            <a:xfrm>
              <a:off x="8967788" y="2600325"/>
              <a:ext cx="2390775" cy="2819400"/>
              <a:chOff x="6262687" y="2600325"/>
              <a:chExt cx="2390775" cy="2819400"/>
            </a:xfrm>
          </p:grpSpPr>
          <p:sp>
            <p:nvSpPr>
              <p:cNvPr id="45" name="Rectangle: Rounded Corners 44">
                <a:extLst>
                  <a:ext uri="{FF2B5EF4-FFF2-40B4-BE49-F238E27FC236}">
                    <a16:creationId xmlns:a16="http://schemas.microsoft.com/office/drawing/2014/main" id="{EDF797F5-0C45-BB05-25AA-C06845DB9B28}"/>
                  </a:ext>
                </a:extLst>
              </p:cNvPr>
              <p:cNvSpPr/>
              <p:nvPr/>
            </p:nvSpPr>
            <p:spPr>
              <a:xfrm>
                <a:off x="6262687" y="2867025"/>
                <a:ext cx="2390775" cy="2552700"/>
              </a:xfrm>
              <a:prstGeom prst="roundRect">
                <a:avLst/>
              </a:prstGeom>
              <a:noFill/>
              <a:ln>
                <a:solidFill>
                  <a:srgbClr val="F49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E7A0CD01-CC3F-5FFD-36DA-8E8F715CBA28}"/>
                  </a:ext>
                </a:extLst>
              </p:cNvPr>
              <p:cNvSpPr/>
              <p:nvPr/>
            </p:nvSpPr>
            <p:spPr>
              <a:xfrm>
                <a:off x="7143749" y="2600325"/>
                <a:ext cx="628650" cy="628650"/>
              </a:xfrm>
              <a:prstGeom prst="ellipse">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9B53137B-2269-D689-79E8-1090DFD23989}"/>
                  </a:ext>
                </a:extLst>
              </p:cNvPr>
              <p:cNvSpPr txBox="1"/>
              <p:nvPr/>
            </p:nvSpPr>
            <p:spPr>
              <a:xfrm>
                <a:off x="7220426" y="2729984"/>
                <a:ext cx="475297" cy="369332"/>
              </a:xfrm>
              <a:prstGeom prst="rect">
                <a:avLst/>
              </a:prstGeom>
              <a:noFill/>
            </p:spPr>
            <p:txBody>
              <a:bodyPr wrap="square">
                <a:spAutoFit/>
              </a:bodyPr>
              <a:lstStyle/>
              <a:p>
                <a:pPr algn="ctr" fontAlgn="base"/>
                <a:r>
                  <a:rPr lang="en-IN" b="1" i="0" dirty="0">
                    <a:solidFill>
                      <a:srgbClr val="F49600"/>
                    </a:solidFill>
                    <a:effectLst/>
                    <a:latin typeface="Geologica" pitchFamily="2" charset="0"/>
                  </a:rPr>
                  <a:t>03</a:t>
                </a:r>
              </a:p>
            </p:txBody>
          </p:sp>
          <p:sp>
            <p:nvSpPr>
              <p:cNvPr id="7" name="TextBox 6">
                <a:extLst>
                  <a:ext uri="{FF2B5EF4-FFF2-40B4-BE49-F238E27FC236}">
                    <a16:creationId xmlns:a16="http://schemas.microsoft.com/office/drawing/2014/main" id="{E7717965-A798-2270-4FCE-10341D147DF8}"/>
                  </a:ext>
                </a:extLst>
              </p:cNvPr>
              <p:cNvSpPr txBox="1"/>
              <p:nvPr/>
            </p:nvSpPr>
            <p:spPr>
              <a:xfrm>
                <a:off x="6302375" y="3436238"/>
                <a:ext cx="2326504" cy="286297"/>
              </a:xfrm>
              <a:prstGeom prst="rect">
                <a:avLst/>
              </a:prstGeom>
              <a:noFill/>
            </p:spPr>
            <p:txBody>
              <a:bodyPr wrap="square">
                <a:spAutoFit/>
              </a:bodyPr>
              <a:lstStyle/>
              <a:p>
                <a:pPr algn="ctr">
                  <a:lnSpc>
                    <a:spcPts val="1700"/>
                  </a:lnSpc>
                </a:pPr>
                <a:endParaRPr lang="en-IN" sz="900" dirty="0">
                  <a:latin typeface="Geologica" pitchFamily="2" charset="0"/>
                </a:endParaRPr>
              </a:p>
            </p:txBody>
          </p:sp>
          <p:sp>
            <p:nvSpPr>
              <p:cNvPr id="8" name="TextBox 7">
                <a:extLst>
                  <a:ext uri="{FF2B5EF4-FFF2-40B4-BE49-F238E27FC236}">
                    <a16:creationId xmlns:a16="http://schemas.microsoft.com/office/drawing/2014/main" id="{71FCC9CC-F62B-BA65-EA2C-34ED7A606223}"/>
                  </a:ext>
                </a:extLst>
              </p:cNvPr>
              <p:cNvSpPr txBox="1"/>
              <p:nvPr/>
            </p:nvSpPr>
            <p:spPr>
              <a:xfrm>
                <a:off x="6755628" y="3148568"/>
                <a:ext cx="1428750" cy="338554"/>
              </a:xfrm>
              <a:prstGeom prst="rect">
                <a:avLst/>
              </a:prstGeom>
              <a:noFill/>
            </p:spPr>
            <p:txBody>
              <a:bodyPr wrap="square">
                <a:spAutoFit/>
              </a:bodyPr>
              <a:lstStyle/>
              <a:p>
                <a:pPr algn="ctr"/>
                <a:r>
                  <a:rPr lang="en-IN" sz="1600" b="1" dirty="0">
                    <a:solidFill>
                      <a:srgbClr val="F49600"/>
                    </a:solidFill>
                    <a:latin typeface="Geologica" pitchFamily="2" charset="0"/>
                    <a:ea typeface="Roboto" panose="02000000000000000000" pitchFamily="2" charset="0"/>
                  </a:rPr>
                  <a:t>Awareness</a:t>
                </a:r>
                <a:endParaRPr lang="en-IN" sz="1600" dirty="0">
                  <a:solidFill>
                    <a:srgbClr val="F49600"/>
                  </a:solidFill>
                </a:endParaRPr>
              </a:p>
            </p:txBody>
          </p:sp>
        </p:grpSp>
        <p:sp>
          <p:nvSpPr>
            <p:cNvPr id="20" name="TextBox 19">
              <a:extLst>
                <a:ext uri="{FF2B5EF4-FFF2-40B4-BE49-F238E27FC236}">
                  <a16:creationId xmlns:a16="http://schemas.microsoft.com/office/drawing/2014/main" id="{B2BF25AC-938F-C8A1-7A07-C1746D0F4087}"/>
                </a:ext>
              </a:extLst>
            </p:cNvPr>
            <p:cNvSpPr txBox="1"/>
            <p:nvPr/>
          </p:nvSpPr>
          <p:spPr>
            <a:xfrm>
              <a:off x="9047164" y="3389406"/>
              <a:ext cx="2326504" cy="2062103"/>
            </a:xfrm>
            <a:prstGeom prst="rect">
              <a:avLst/>
            </a:prstGeom>
            <a:noFill/>
          </p:spPr>
          <p:txBody>
            <a:bodyPr wrap="square">
              <a:spAutoFit/>
            </a:bodyPr>
            <a:lstStyle/>
            <a:p>
              <a:r>
                <a:rPr lang="en-US" sz="1600" dirty="0"/>
                <a:t>Greater Awareness of Mental Health – There is a stronger focus on athletes' well-being, with many Olympians speaking openly about mental health, reducing stigma, and promoting support.</a:t>
              </a:r>
              <a:endParaRPr lang="en-CY" sz="1600" dirty="0"/>
            </a:p>
          </p:txBody>
        </p:sp>
      </p:grpSp>
      <p:pic>
        <p:nvPicPr>
          <p:cNvPr id="10" name="Screen_Recording_20250220_192246_Voice Recorder (online-audio-converter.com).mp3">
            <a:hlinkClick r:id="" action="ppaction://media"/>
            <a:extLst>
              <a:ext uri="{FF2B5EF4-FFF2-40B4-BE49-F238E27FC236}">
                <a16:creationId xmlns:a16="http://schemas.microsoft.com/office/drawing/2014/main" id="{12D640E0-5FFB-6925-1CBF-2D2E9B38E2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3668" y="6183727"/>
            <a:ext cx="539134" cy="539134"/>
          </a:xfrm>
          <a:prstGeom prst="rect">
            <a:avLst/>
          </a:prstGeom>
        </p:spPr>
      </p:pic>
    </p:spTree>
    <p:extLst>
      <p:ext uri="{BB962C8B-B14F-4D97-AF65-F5344CB8AC3E}">
        <p14:creationId xmlns:p14="http://schemas.microsoft.com/office/powerpoint/2010/main" val="2686260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EA483F-6E20-B0CB-8D35-47CC4C81A80F}"/>
              </a:ext>
            </a:extLst>
          </p:cNvPr>
          <p:cNvPicPr>
            <a:picLocks noChangeAspect="1"/>
          </p:cNvPicPr>
          <p:nvPr/>
        </p:nvPicPr>
        <p:blipFill>
          <a:blip r:embed="rId2"/>
          <a:stretch>
            <a:fillRect/>
          </a:stretch>
        </p:blipFill>
        <p:spPr>
          <a:xfrm>
            <a:off x="36811937" y="5071484"/>
            <a:ext cx="1752250" cy="1786516"/>
          </a:xfrm>
          <a:prstGeom prst="rect">
            <a:avLst/>
          </a:prstGeom>
          <a:effectLst>
            <a:outerShdw blurRad="1270000" dist="50800" dir="5400000" algn="ctr" rotWithShape="0">
              <a:srgbClr val="000000">
                <a:alpha val="0"/>
              </a:srgbClr>
            </a:outerShdw>
          </a:effectLst>
        </p:spPr>
      </p:pic>
      <p:sp>
        <p:nvSpPr>
          <p:cNvPr id="2" name="TextBox 1">
            <a:extLst>
              <a:ext uri="{FF2B5EF4-FFF2-40B4-BE49-F238E27FC236}">
                <a16:creationId xmlns:a16="http://schemas.microsoft.com/office/drawing/2014/main" id="{996874A1-3DB2-ECE3-0AC7-9A0CFCF0060E}"/>
              </a:ext>
            </a:extLst>
          </p:cNvPr>
          <p:cNvSpPr txBox="1"/>
          <p:nvPr/>
        </p:nvSpPr>
        <p:spPr>
          <a:xfrm>
            <a:off x="-5974080" y="525600"/>
            <a:ext cx="5974080" cy="769441"/>
          </a:xfrm>
          <a:prstGeom prst="rect">
            <a:avLst/>
          </a:prstGeom>
          <a:noFill/>
        </p:spPr>
        <p:txBody>
          <a:bodyPr wrap="square" rtlCol="0">
            <a:spAutoFit/>
          </a:bodyPr>
          <a:lstStyle/>
          <a:p>
            <a:r>
              <a:rPr lang="en-US" sz="4400" b="1" dirty="0">
                <a:solidFill>
                  <a:srgbClr val="FFC000"/>
                </a:solidFill>
                <a:latin typeface="Geologica" pitchFamily="2" charset="0"/>
                <a:ea typeface="Roboto" panose="02000000000000000000" pitchFamily="2" charset="0"/>
              </a:rPr>
              <a:t>Conclusion:</a:t>
            </a:r>
            <a:endParaRPr lang="en-CY" sz="4400" b="1" dirty="0">
              <a:solidFill>
                <a:srgbClr val="FFC000"/>
              </a:solidFill>
              <a:latin typeface="Geologica" pitchFamily="2" charset="0"/>
              <a:ea typeface="Roboto" panose="02000000000000000000" pitchFamily="2" charset="0"/>
            </a:endParaRPr>
          </a:p>
        </p:txBody>
      </p:sp>
      <p:grpSp>
        <p:nvGrpSpPr>
          <p:cNvPr id="6" name="Group 5">
            <a:extLst>
              <a:ext uri="{FF2B5EF4-FFF2-40B4-BE49-F238E27FC236}">
                <a16:creationId xmlns:a16="http://schemas.microsoft.com/office/drawing/2014/main" id="{C594F9E6-74E7-FCD5-7C26-A0E4250A0A7C}"/>
              </a:ext>
            </a:extLst>
          </p:cNvPr>
          <p:cNvGrpSpPr/>
          <p:nvPr/>
        </p:nvGrpSpPr>
        <p:grpSpPr>
          <a:xfrm>
            <a:off x="-13502640" y="1950569"/>
            <a:ext cx="9342120" cy="3108543"/>
            <a:chOff x="731520" y="2316480"/>
            <a:chExt cx="9342120" cy="3108543"/>
          </a:xfrm>
        </p:grpSpPr>
        <p:sp>
          <p:nvSpPr>
            <p:cNvPr id="4" name="TextBox 3">
              <a:extLst>
                <a:ext uri="{FF2B5EF4-FFF2-40B4-BE49-F238E27FC236}">
                  <a16:creationId xmlns:a16="http://schemas.microsoft.com/office/drawing/2014/main" id="{02DA9228-D736-AF9B-1BD4-F00DB373BA05}"/>
                </a:ext>
              </a:extLst>
            </p:cNvPr>
            <p:cNvSpPr txBox="1"/>
            <p:nvPr/>
          </p:nvSpPr>
          <p:spPr>
            <a:xfrm>
              <a:off x="1143000" y="2316480"/>
              <a:ext cx="8930640" cy="3108543"/>
            </a:xfrm>
            <a:prstGeom prst="rect">
              <a:avLst/>
            </a:prstGeom>
            <a:noFill/>
          </p:spPr>
          <p:txBody>
            <a:bodyPr wrap="square">
              <a:spAutoFit/>
            </a:bodyPr>
            <a:lstStyle/>
            <a:p>
              <a:r>
                <a:rPr lang="en-US" sz="2800" b="1" dirty="0"/>
                <a:t>The Olympic Games continue to be a symbol of excellence, unity, and perseverance. From ancient times to the modern era, they have inspired athletes to push their limits and uphold values like sportsmanship, inclusivity, and mental resilience. Beyond competition, the Olympics bring nations together, celebrate human potential, and leave a lasting legacy of inspiration for future generations.</a:t>
              </a:r>
              <a:endParaRPr lang="en-CY" sz="2800" b="1" dirty="0"/>
            </a:p>
          </p:txBody>
        </p:sp>
        <p:sp>
          <p:nvSpPr>
            <p:cNvPr id="5" name="Oval 4">
              <a:extLst>
                <a:ext uri="{FF2B5EF4-FFF2-40B4-BE49-F238E27FC236}">
                  <a16:creationId xmlns:a16="http://schemas.microsoft.com/office/drawing/2014/main" id="{91A77DA5-1643-5B9B-E73B-047961C1731A}"/>
                </a:ext>
              </a:extLst>
            </p:cNvPr>
            <p:cNvSpPr/>
            <p:nvPr/>
          </p:nvSpPr>
          <p:spPr>
            <a:xfrm>
              <a:off x="731520" y="2438400"/>
              <a:ext cx="304800" cy="2895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grpSp>
    </p:spTree>
    <p:extLst>
      <p:ext uri="{BB962C8B-B14F-4D97-AF65-F5344CB8AC3E}">
        <p14:creationId xmlns:p14="http://schemas.microsoft.com/office/powerpoint/2010/main" val="826885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0B3E1016-0AA8-2D70-3EAD-EA6ACC327D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2B753CA-8E61-E401-39C8-3A507DFF7281}"/>
              </a:ext>
            </a:extLst>
          </p:cNvPr>
          <p:cNvPicPr>
            <a:picLocks noChangeAspect="1"/>
          </p:cNvPicPr>
          <p:nvPr/>
        </p:nvPicPr>
        <p:blipFill>
          <a:blip r:embed="rId4"/>
          <a:stretch>
            <a:fillRect/>
          </a:stretch>
        </p:blipFill>
        <p:spPr>
          <a:xfrm>
            <a:off x="10065737" y="4983271"/>
            <a:ext cx="1826636" cy="1862357"/>
          </a:xfrm>
          <a:prstGeom prst="rect">
            <a:avLst/>
          </a:prstGeom>
          <a:effectLst>
            <a:outerShdw blurRad="1270000" dist="50800" dir="5400000" algn="ctr" rotWithShape="0">
              <a:srgbClr val="000000">
                <a:alpha val="0"/>
              </a:srgbClr>
            </a:outerShdw>
          </a:effectLst>
        </p:spPr>
      </p:pic>
      <p:sp>
        <p:nvSpPr>
          <p:cNvPr id="2" name="TextBox 1">
            <a:extLst>
              <a:ext uri="{FF2B5EF4-FFF2-40B4-BE49-F238E27FC236}">
                <a16:creationId xmlns:a16="http://schemas.microsoft.com/office/drawing/2014/main" id="{96B34DA2-D77A-AC36-AB02-2F8F6DF1AD0F}"/>
              </a:ext>
            </a:extLst>
          </p:cNvPr>
          <p:cNvSpPr txBox="1"/>
          <p:nvPr/>
        </p:nvSpPr>
        <p:spPr>
          <a:xfrm>
            <a:off x="1203960" y="769440"/>
            <a:ext cx="5974080" cy="769441"/>
          </a:xfrm>
          <a:prstGeom prst="rect">
            <a:avLst/>
          </a:prstGeom>
          <a:noFill/>
        </p:spPr>
        <p:txBody>
          <a:bodyPr wrap="square" rtlCol="0">
            <a:spAutoFit/>
          </a:bodyPr>
          <a:lstStyle/>
          <a:p>
            <a:r>
              <a:rPr lang="en-US" sz="4400" b="1" dirty="0">
                <a:solidFill>
                  <a:srgbClr val="FFC000"/>
                </a:solidFill>
                <a:latin typeface="Geologica" pitchFamily="2" charset="0"/>
                <a:ea typeface="Roboto" panose="02000000000000000000" pitchFamily="2" charset="0"/>
              </a:rPr>
              <a:t>Conclusion:</a:t>
            </a:r>
            <a:endParaRPr lang="en-CY" sz="4400" b="1" dirty="0">
              <a:solidFill>
                <a:srgbClr val="FFC000"/>
              </a:solidFill>
              <a:latin typeface="Geologica" pitchFamily="2" charset="0"/>
              <a:ea typeface="Roboto" panose="02000000000000000000" pitchFamily="2" charset="0"/>
            </a:endParaRPr>
          </a:p>
        </p:txBody>
      </p:sp>
      <p:grpSp>
        <p:nvGrpSpPr>
          <p:cNvPr id="6" name="Group 5">
            <a:extLst>
              <a:ext uri="{FF2B5EF4-FFF2-40B4-BE49-F238E27FC236}">
                <a16:creationId xmlns:a16="http://schemas.microsoft.com/office/drawing/2014/main" id="{34390E3C-352F-176B-D8CA-8A2E18ACF13A}"/>
              </a:ext>
            </a:extLst>
          </p:cNvPr>
          <p:cNvGrpSpPr/>
          <p:nvPr/>
        </p:nvGrpSpPr>
        <p:grpSpPr>
          <a:xfrm>
            <a:off x="1203960" y="1874728"/>
            <a:ext cx="9342120" cy="3108543"/>
            <a:chOff x="731520" y="2316480"/>
            <a:chExt cx="9342120" cy="3108543"/>
          </a:xfrm>
        </p:grpSpPr>
        <p:sp>
          <p:nvSpPr>
            <p:cNvPr id="4" name="TextBox 3">
              <a:extLst>
                <a:ext uri="{FF2B5EF4-FFF2-40B4-BE49-F238E27FC236}">
                  <a16:creationId xmlns:a16="http://schemas.microsoft.com/office/drawing/2014/main" id="{A4D9AEBC-A21C-0BAA-F05A-B0BEF8E98C4F}"/>
                </a:ext>
              </a:extLst>
            </p:cNvPr>
            <p:cNvSpPr txBox="1"/>
            <p:nvPr/>
          </p:nvSpPr>
          <p:spPr>
            <a:xfrm>
              <a:off x="1143000" y="2316480"/>
              <a:ext cx="8930640" cy="3108543"/>
            </a:xfrm>
            <a:prstGeom prst="rect">
              <a:avLst/>
            </a:prstGeom>
            <a:noFill/>
          </p:spPr>
          <p:txBody>
            <a:bodyPr wrap="square">
              <a:spAutoFit/>
            </a:bodyPr>
            <a:lstStyle/>
            <a:p>
              <a:r>
                <a:rPr lang="en-US" sz="2800" b="1" dirty="0"/>
                <a:t>The Olympic Games continue to be a symbol of excellence, unity, and perseverance. From ancient times to the modern era, they have inspired athletes to push their limits and uphold values like sportsmanship, inclusivity, and mental resilience. Beyond competition, the Olympics bring nations together, celebrate human potential, and leave a lasting legacy of inspiration for future generations.</a:t>
              </a:r>
              <a:endParaRPr lang="en-CY" sz="2800" b="1" dirty="0"/>
            </a:p>
          </p:txBody>
        </p:sp>
        <p:sp>
          <p:nvSpPr>
            <p:cNvPr id="5" name="Oval 4">
              <a:extLst>
                <a:ext uri="{FF2B5EF4-FFF2-40B4-BE49-F238E27FC236}">
                  <a16:creationId xmlns:a16="http://schemas.microsoft.com/office/drawing/2014/main" id="{7ADBBE50-8D5D-E330-3261-926A8AFD1E16}"/>
                </a:ext>
              </a:extLst>
            </p:cNvPr>
            <p:cNvSpPr/>
            <p:nvPr/>
          </p:nvSpPr>
          <p:spPr>
            <a:xfrm>
              <a:off x="731520" y="2438400"/>
              <a:ext cx="304800" cy="2895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Y"/>
            </a:p>
          </p:txBody>
        </p:sp>
      </p:grpSp>
      <p:pic>
        <p:nvPicPr>
          <p:cNvPr id="3" name="Screen_Recording_20250220_192756_Voice Recorder (online-audio-converter.com).mp3">
            <a:hlinkClick r:id="" action="ppaction://media"/>
            <a:extLst>
              <a:ext uri="{FF2B5EF4-FFF2-40B4-BE49-F238E27FC236}">
                <a16:creationId xmlns:a16="http://schemas.microsoft.com/office/drawing/2014/main" id="{1138AFCB-9703-4751-1E45-4399222E7C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690" y="6119234"/>
            <a:ext cx="501683" cy="501683"/>
          </a:xfrm>
          <a:prstGeom prst="rect">
            <a:avLst/>
          </a:prstGeom>
        </p:spPr>
      </p:pic>
    </p:spTree>
    <p:extLst>
      <p:ext uri="{BB962C8B-B14F-4D97-AF65-F5344CB8AC3E}">
        <p14:creationId xmlns:p14="http://schemas.microsoft.com/office/powerpoint/2010/main" val="1441334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B23E7F-AB18-1CF1-322A-BFF1E1243CAF}"/>
              </a:ext>
            </a:extLst>
          </p:cNvPr>
          <p:cNvSpPr txBox="1"/>
          <p:nvPr/>
        </p:nvSpPr>
        <p:spPr>
          <a:xfrm>
            <a:off x="613458" y="555585"/>
            <a:ext cx="2071869" cy="369332"/>
          </a:xfrm>
          <a:prstGeom prst="rect">
            <a:avLst/>
          </a:prstGeom>
          <a:noFill/>
        </p:spPr>
        <p:txBody>
          <a:bodyPr wrap="square" rtlCol="0">
            <a:spAutoFit/>
          </a:bodyPr>
          <a:lstStyle/>
          <a:p>
            <a:r>
              <a:rPr lang="en-US" b="1" i="1" dirty="0"/>
              <a:t>Links and </a:t>
            </a:r>
            <a:r>
              <a:rPr lang="en-US" b="1" i="1" dirty="0" err="1"/>
              <a:t>websides</a:t>
            </a:r>
            <a:r>
              <a:rPr lang="en-US" b="1" i="1" dirty="0"/>
              <a:t>: </a:t>
            </a:r>
            <a:endParaRPr lang="en-CY" b="1" i="1" dirty="0"/>
          </a:p>
        </p:txBody>
      </p:sp>
      <p:sp>
        <p:nvSpPr>
          <p:cNvPr id="4" name="TextBox 3">
            <a:extLst>
              <a:ext uri="{FF2B5EF4-FFF2-40B4-BE49-F238E27FC236}">
                <a16:creationId xmlns:a16="http://schemas.microsoft.com/office/drawing/2014/main" id="{4BEA44D7-7BC8-D79E-7D95-9554F7E25DA3}"/>
              </a:ext>
            </a:extLst>
          </p:cNvPr>
          <p:cNvSpPr txBox="1"/>
          <p:nvPr/>
        </p:nvSpPr>
        <p:spPr>
          <a:xfrm>
            <a:off x="613458" y="1210480"/>
            <a:ext cx="6094070" cy="646331"/>
          </a:xfrm>
          <a:prstGeom prst="rect">
            <a:avLst/>
          </a:prstGeom>
          <a:noFill/>
        </p:spPr>
        <p:txBody>
          <a:bodyPr wrap="square">
            <a:spAutoFit/>
          </a:bodyPr>
          <a:lstStyle/>
          <a:p>
            <a:r>
              <a:rPr lang="en-US" dirty="0">
                <a:hlinkClick r:id="rId2"/>
              </a:rPr>
              <a:t>https://en.wikipedia.org/wiki/Ancient_Olympic_Games?utm_source=chatgpt.com</a:t>
            </a:r>
            <a:endParaRPr lang="en-CY" dirty="0"/>
          </a:p>
        </p:txBody>
      </p:sp>
      <p:sp>
        <p:nvSpPr>
          <p:cNvPr id="6" name="TextBox 5">
            <a:extLst>
              <a:ext uri="{FF2B5EF4-FFF2-40B4-BE49-F238E27FC236}">
                <a16:creationId xmlns:a16="http://schemas.microsoft.com/office/drawing/2014/main" id="{800A4E9A-700A-0D17-F76C-5A9A8AB7A4E7}"/>
              </a:ext>
            </a:extLst>
          </p:cNvPr>
          <p:cNvSpPr txBox="1"/>
          <p:nvPr/>
        </p:nvSpPr>
        <p:spPr>
          <a:xfrm>
            <a:off x="613458" y="1985984"/>
            <a:ext cx="6094070" cy="646331"/>
          </a:xfrm>
          <a:prstGeom prst="rect">
            <a:avLst/>
          </a:prstGeom>
          <a:noFill/>
        </p:spPr>
        <p:txBody>
          <a:bodyPr wrap="square">
            <a:spAutoFit/>
          </a:bodyPr>
          <a:lstStyle/>
          <a:p>
            <a:r>
              <a:rPr lang="en-US" dirty="0">
                <a:hlinkClick r:id="rId3"/>
              </a:rPr>
              <a:t>https://www.olympics.com/en/news/the-history-of-the-olympic-games?utm_source=chatgpt.com</a:t>
            </a:r>
            <a:endParaRPr lang="en-CY" dirty="0"/>
          </a:p>
        </p:txBody>
      </p:sp>
      <p:sp>
        <p:nvSpPr>
          <p:cNvPr id="8" name="TextBox 7">
            <a:extLst>
              <a:ext uri="{FF2B5EF4-FFF2-40B4-BE49-F238E27FC236}">
                <a16:creationId xmlns:a16="http://schemas.microsoft.com/office/drawing/2014/main" id="{E65ADD0C-2E56-CDF8-9D37-AD83CDED0725}"/>
              </a:ext>
            </a:extLst>
          </p:cNvPr>
          <p:cNvSpPr txBox="1"/>
          <p:nvPr/>
        </p:nvSpPr>
        <p:spPr>
          <a:xfrm>
            <a:off x="613458" y="2966938"/>
            <a:ext cx="6094070" cy="646331"/>
          </a:xfrm>
          <a:prstGeom prst="rect">
            <a:avLst/>
          </a:prstGeom>
          <a:noFill/>
        </p:spPr>
        <p:txBody>
          <a:bodyPr wrap="square">
            <a:spAutoFit/>
          </a:bodyPr>
          <a:lstStyle/>
          <a:p>
            <a:r>
              <a:rPr lang="en-US" dirty="0">
                <a:hlinkClick r:id="rId4"/>
              </a:rPr>
              <a:t>https://www.thetimes.co.uk/article/olympians-scale-sports-peaks-life-mental-health-763dw9sbz?utm_source=chatgpt.com</a:t>
            </a:r>
            <a:endParaRPr lang="en-CY" dirty="0"/>
          </a:p>
        </p:txBody>
      </p:sp>
      <p:sp>
        <p:nvSpPr>
          <p:cNvPr id="3" name="TextBox 2">
            <a:extLst>
              <a:ext uri="{FF2B5EF4-FFF2-40B4-BE49-F238E27FC236}">
                <a16:creationId xmlns:a16="http://schemas.microsoft.com/office/drawing/2014/main" id="{9FD8E9E2-E54D-FBFC-D051-57B6794C9FA8}"/>
              </a:ext>
            </a:extLst>
          </p:cNvPr>
          <p:cNvSpPr txBox="1"/>
          <p:nvPr/>
        </p:nvSpPr>
        <p:spPr>
          <a:xfrm>
            <a:off x="555637" y="4022795"/>
            <a:ext cx="7620378" cy="646331"/>
          </a:xfrm>
          <a:prstGeom prst="rect">
            <a:avLst/>
          </a:prstGeom>
          <a:solidFill>
            <a:srgbClr val="FFC000"/>
          </a:solidFill>
        </p:spPr>
        <p:txBody>
          <a:bodyPr wrap="square" rtlCol="0">
            <a:spAutoFit/>
          </a:bodyPr>
          <a:lstStyle/>
          <a:p>
            <a:pPr algn="l"/>
            <a:r>
              <a:rPr lang="en-US" dirty="0"/>
              <a:t>The artwork and musical pieces showcased on slide two are all original creations by Olympiad participants.</a:t>
            </a:r>
          </a:p>
        </p:txBody>
      </p:sp>
    </p:spTree>
    <p:extLst>
      <p:ext uri="{BB962C8B-B14F-4D97-AF65-F5344CB8AC3E}">
        <p14:creationId xmlns:p14="http://schemas.microsoft.com/office/powerpoint/2010/main" val="3215552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C0FE0A-74A0-19B4-3E48-030D07A243F1}"/>
              </a:ext>
            </a:extLst>
          </p:cNvPr>
          <p:cNvSpPr txBox="1"/>
          <p:nvPr/>
        </p:nvSpPr>
        <p:spPr>
          <a:xfrm>
            <a:off x="749037" y="351472"/>
            <a:ext cx="10077413" cy="1477328"/>
          </a:xfrm>
          <a:prstGeom prst="rect">
            <a:avLst/>
          </a:prstGeom>
          <a:noFill/>
        </p:spPr>
        <p:txBody>
          <a:bodyPr wrap="square">
            <a:spAutoFit/>
          </a:bodyPr>
          <a:lstStyle/>
          <a:p>
            <a:r>
              <a:rPr lang="en-US" b="1" dirty="0" err="1"/>
              <a:t>Aradippou</a:t>
            </a:r>
            <a:r>
              <a:rPr lang="en-US" b="1" dirty="0"/>
              <a:t> Secondary School Students </a:t>
            </a:r>
            <a:r>
              <a:rPr lang="en-US" b="1" dirty="0" err="1"/>
              <a:t>names:Christina</a:t>
            </a:r>
            <a:r>
              <a:rPr lang="en-US" b="1" dirty="0"/>
              <a:t> </a:t>
            </a:r>
            <a:r>
              <a:rPr lang="en-US" b="1" dirty="0" err="1"/>
              <a:t>Livitzi</a:t>
            </a:r>
            <a:r>
              <a:rPr lang="en-US" b="1" dirty="0"/>
              <a:t> A3Anastasis </a:t>
            </a:r>
            <a:r>
              <a:rPr lang="en-US" b="1" dirty="0" err="1"/>
              <a:t>Koushappas</a:t>
            </a:r>
            <a:r>
              <a:rPr lang="en-US" b="1" dirty="0"/>
              <a:t> C8Mikaella </a:t>
            </a:r>
            <a:r>
              <a:rPr lang="en-US" b="1" dirty="0" err="1"/>
              <a:t>Christoforou</a:t>
            </a:r>
            <a:r>
              <a:rPr lang="en-US" b="1" dirty="0"/>
              <a:t> C8Agathaggelos GeorgiouvC9 </a:t>
            </a:r>
            <a:r>
              <a:rPr lang="en-US" b="1" dirty="0" err="1"/>
              <a:t>Nektarios</a:t>
            </a:r>
            <a:r>
              <a:rPr lang="en-US" b="1" dirty="0"/>
              <a:t> </a:t>
            </a:r>
            <a:r>
              <a:rPr lang="en-US" b="1" dirty="0" err="1"/>
              <a:t>Christoforou</a:t>
            </a:r>
            <a:r>
              <a:rPr lang="en-US" b="1" dirty="0"/>
              <a:t> C7Aradippou Secondary School Teachers' </a:t>
            </a:r>
            <a:r>
              <a:rPr lang="en-US" b="1" dirty="0" err="1"/>
              <a:t>names:Irene</a:t>
            </a:r>
            <a:r>
              <a:rPr lang="en-US" b="1" dirty="0"/>
              <a:t> </a:t>
            </a:r>
            <a:r>
              <a:rPr lang="en-US" b="1" dirty="0" err="1"/>
              <a:t>Theophilidou</a:t>
            </a:r>
            <a:r>
              <a:rPr lang="en-US" b="1" dirty="0"/>
              <a:t> English teacher Assistant Physical Education Principal: </a:t>
            </a:r>
            <a:r>
              <a:rPr lang="en-US" b="1" dirty="0" err="1"/>
              <a:t>Mrs</a:t>
            </a:r>
            <a:r>
              <a:rPr lang="en-US" b="1" dirty="0"/>
              <a:t> Angelika </a:t>
            </a:r>
            <a:r>
              <a:rPr lang="en-US" b="1" dirty="0" err="1"/>
              <a:t>MeliPhysical</a:t>
            </a:r>
            <a:r>
              <a:rPr lang="en-US" b="1" dirty="0"/>
              <a:t> Education Teacher: Ms. </a:t>
            </a:r>
            <a:r>
              <a:rPr lang="en-US" b="1" dirty="0" err="1"/>
              <a:t>Nicolena</a:t>
            </a:r>
            <a:r>
              <a:rPr lang="en-US" b="1" dirty="0"/>
              <a:t> </a:t>
            </a:r>
            <a:r>
              <a:rPr lang="en-US" b="1" dirty="0" err="1"/>
              <a:t>Efthimiou</a:t>
            </a:r>
            <a:r>
              <a:rPr lang="en-US" b="1" dirty="0"/>
              <a:t> </a:t>
            </a:r>
            <a:r>
              <a:rPr lang="el-GR" b="1" dirty="0"/>
              <a:t>Σε ευχαριστώ πολύ για το τέλειωμα του </a:t>
            </a:r>
            <a:r>
              <a:rPr lang="en-US" b="1" dirty="0"/>
              <a:t>PowerPoint presentation.</a:t>
            </a:r>
          </a:p>
        </p:txBody>
      </p:sp>
    </p:spTree>
    <p:extLst>
      <p:ext uri="{BB962C8B-B14F-4D97-AF65-F5344CB8AC3E}">
        <p14:creationId xmlns:p14="http://schemas.microsoft.com/office/powerpoint/2010/main" val="101613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4066-6B3E-755D-3187-84A0F6999E9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47845B-3D30-84A3-52AC-E5907703F309}"/>
              </a:ext>
            </a:extLst>
          </p:cNvPr>
          <p:cNvSpPr txBox="1"/>
          <p:nvPr/>
        </p:nvSpPr>
        <p:spPr>
          <a:xfrm>
            <a:off x="5114290" y="5118100"/>
            <a:ext cx="1963421" cy="461665"/>
          </a:xfrm>
          <a:prstGeom prst="rect">
            <a:avLst/>
          </a:prstGeom>
          <a:noFill/>
        </p:spPr>
        <p:txBody>
          <a:bodyPr wrap="square">
            <a:spAutoFit/>
          </a:bodyPr>
          <a:lstStyle/>
          <a:p>
            <a:pPr algn="ctr"/>
            <a:endParaRPr lang="en-IN" sz="2400" b="1" dirty="0">
              <a:latin typeface="Geologica" pitchFamily="2" charset="0"/>
            </a:endParaRPr>
          </a:p>
        </p:txBody>
      </p:sp>
      <p:grpSp>
        <p:nvGrpSpPr>
          <p:cNvPr id="71" name="Group 70">
            <a:extLst>
              <a:ext uri="{FF2B5EF4-FFF2-40B4-BE49-F238E27FC236}">
                <a16:creationId xmlns:a16="http://schemas.microsoft.com/office/drawing/2014/main" id="{0BA80AB8-321D-1BC5-BD5C-9AFD96A9EBDC}"/>
              </a:ext>
            </a:extLst>
          </p:cNvPr>
          <p:cNvGrpSpPr/>
          <p:nvPr/>
        </p:nvGrpSpPr>
        <p:grpSpPr>
          <a:xfrm>
            <a:off x="3102748" y="1565836"/>
            <a:ext cx="1798679" cy="1798679"/>
            <a:chOff x="3316618" y="1565836"/>
            <a:chExt cx="1798679" cy="1798679"/>
          </a:xfrm>
        </p:grpSpPr>
        <p:grpSp>
          <p:nvGrpSpPr>
            <p:cNvPr id="25" name="Graphic 8">
              <a:extLst>
                <a:ext uri="{FF2B5EF4-FFF2-40B4-BE49-F238E27FC236}">
                  <a16:creationId xmlns:a16="http://schemas.microsoft.com/office/drawing/2014/main" id="{875B624D-7885-3ED5-AF41-15F16B47C165}"/>
                </a:ext>
              </a:extLst>
            </p:cNvPr>
            <p:cNvGrpSpPr/>
            <p:nvPr/>
          </p:nvGrpSpPr>
          <p:grpSpPr>
            <a:xfrm>
              <a:off x="3704644" y="2065037"/>
              <a:ext cx="1032874" cy="990950"/>
              <a:chOff x="3704644" y="2065037"/>
              <a:chExt cx="1032874" cy="990950"/>
            </a:xfrm>
          </p:grpSpPr>
          <p:grpSp>
            <p:nvGrpSpPr>
              <p:cNvPr id="26" name="Graphic 8">
                <a:extLst>
                  <a:ext uri="{FF2B5EF4-FFF2-40B4-BE49-F238E27FC236}">
                    <a16:creationId xmlns:a16="http://schemas.microsoft.com/office/drawing/2014/main" id="{B90C2A04-01C4-5E7F-76B5-CC16F7EDC6FD}"/>
                  </a:ext>
                </a:extLst>
              </p:cNvPr>
              <p:cNvGrpSpPr/>
              <p:nvPr/>
            </p:nvGrpSpPr>
            <p:grpSpPr>
              <a:xfrm>
                <a:off x="3704644" y="2065037"/>
                <a:ext cx="1032874" cy="178253"/>
                <a:chOff x="3704644" y="2065037"/>
                <a:chExt cx="1032874" cy="178253"/>
              </a:xfrm>
            </p:grpSpPr>
            <p:sp>
              <p:nvSpPr>
                <p:cNvPr id="27" name="Freeform: Shape 26">
                  <a:extLst>
                    <a:ext uri="{FF2B5EF4-FFF2-40B4-BE49-F238E27FC236}">
                      <a16:creationId xmlns:a16="http://schemas.microsoft.com/office/drawing/2014/main" id="{F57DD90A-B106-ED06-7B6C-4587E1EFB466}"/>
                    </a:ext>
                  </a:extLst>
                </p:cNvPr>
                <p:cNvSpPr/>
                <p:nvPr/>
              </p:nvSpPr>
              <p:spPr>
                <a:xfrm>
                  <a:off x="3813024" y="2144382"/>
                  <a:ext cx="816889" cy="23601"/>
                </a:xfrm>
                <a:custGeom>
                  <a:avLst/>
                  <a:gdLst>
                    <a:gd name="connsiteX0" fmla="*/ 0 w 816889"/>
                    <a:gd name="connsiteY0" fmla="*/ 0 h 23601"/>
                    <a:gd name="connsiteX1" fmla="*/ 816890 w 816889"/>
                    <a:gd name="connsiteY1" fmla="*/ 0 h 23601"/>
                    <a:gd name="connsiteX2" fmla="*/ 816890 w 816889"/>
                    <a:gd name="connsiteY2" fmla="*/ 23601 h 23601"/>
                    <a:gd name="connsiteX3" fmla="*/ 0 w 816889"/>
                    <a:gd name="connsiteY3" fmla="*/ 23601 h 23601"/>
                  </a:gdLst>
                  <a:ahLst/>
                  <a:cxnLst>
                    <a:cxn ang="0">
                      <a:pos x="connsiteX0" y="connsiteY0"/>
                    </a:cxn>
                    <a:cxn ang="0">
                      <a:pos x="connsiteX1" y="connsiteY1"/>
                    </a:cxn>
                    <a:cxn ang="0">
                      <a:pos x="connsiteX2" y="connsiteY2"/>
                    </a:cxn>
                    <a:cxn ang="0">
                      <a:pos x="connsiteX3" y="connsiteY3"/>
                    </a:cxn>
                  </a:cxnLst>
                  <a:rect l="l" t="t" r="r" b="b"/>
                  <a:pathLst>
                    <a:path w="816889" h="23601">
                      <a:moveTo>
                        <a:pt x="0" y="0"/>
                      </a:moveTo>
                      <a:lnTo>
                        <a:pt x="816890" y="0"/>
                      </a:lnTo>
                      <a:lnTo>
                        <a:pt x="816890"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760DA25C-524C-C6C2-E864-6BDAA0891186}"/>
                    </a:ext>
                  </a:extLst>
                </p:cNvPr>
                <p:cNvSpPr/>
                <p:nvPr/>
              </p:nvSpPr>
              <p:spPr>
                <a:xfrm>
                  <a:off x="4700563" y="2144382"/>
                  <a:ext cx="36954" cy="23601"/>
                </a:xfrm>
                <a:custGeom>
                  <a:avLst/>
                  <a:gdLst>
                    <a:gd name="connsiteX0" fmla="*/ 0 w 36954"/>
                    <a:gd name="connsiteY0" fmla="*/ 0 h 23601"/>
                    <a:gd name="connsiteX1" fmla="*/ 36955 w 36954"/>
                    <a:gd name="connsiteY1" fmla="*/ 0 h 23601"/>
                    <a:gd name="connsiteX2" fmla="*/ 36955 w 36954"/>
                    <a:gd name="connsiteY2" fmla="*/ 23601 h 23601"/>
                    <a:gd name="connsiteX3" fmla="*/ 0 w 36954"/>
                    <a:gd name="connsiteY3" fmla="*/ 23601 h 23601"/>
                  </a:gdLst>
                  <a:ahLst/>
                  <a:cxnLst>
                    <a:cxn ang="0">
                      <a:pos x="connsiteX0" y="connsiteY0"/>
                    </a:cxn>
                    <a:cxn ang="0">
                      <a:pos x="connsiteX1" y="connsiteY1"/>
                    </a:cxn>
                    <a:cxn ang="0">
                      <a:pos x="connsiteX2" y="connsiteY2"/>
                    </a:cxn>
                    <a:cxn ang="0">
                      <a:pos x="connsiteX3" y="connsiteY3"/>
                    </a:cxn>
                  </a:cxnLst>
                  <a:rect l="l" t="t" r="r" b="b"/>
                  <a:pathLst>
                    <a:path w="36954" h="23601">
                      <a:moveTo>
                        <a:pt x="0" y="0"/>
                      </a:moveTo>
                      <a:lnTo>
                        <a:pt x="36955" y="0"/>
                      </a:lnTo>
                      <a:lnTo>
                        <a:pt x="36955"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F6ECE9A2-9494-C764-37F9-C3A0D792A1E6}"/>
                    </a:ext>
                  </a:extLst>
                </p:cNvPr>
                <p:cNvSpPr/>
                <p:nvPr/>
              </p:nvSpPr>
              <p:spPr>
                <a:xfrm>
                  <a:off x="4638454" y="2065037"/>
                  <a:ext cx="39749" cy="178253"/>
                </a:xfrm>
                <a:custGeom>
                  <a:avLst/>
                  <a:gdLst>
                    <a:gd name="connsiteX0" fmla="*/ 39750 w 39749"/>
                    <a:gd name="connsiteY0" fmla="*/ 158533 h 178253"/>
                    <a:gd name="connsiteX1" fmla="*/ 19875 w 39749"/>
                    <a:gd name="connsiteY1" fmla="*/ 178253 h 178253"/>
                    <a:gd name="connsiteX2" fmla="*/ 19875 w 39749"/>
                    <a:gd name="connsiteY2" fmla="*/ 178253 h 178253"/>
                    <a:gd name="connsiteX3" fmla="*/ 0 w 39749"/>
                    <a:gd name="connsiteY3" fmla="*/ 158533 h 178253"/>
                    <a:gd name="connsiteX4" fmla="*/ 0 w 39749"/>
                    <a:gd name="connsiteY4" fmla="*/ 19720 h 178253"/>
                    <a:gd name="connsiteX5" fmla="*/ 19875 w 39749"/>
                    <a:gd name="connsiteY5" fmla="*/ 0 h 178253"/>
                    <a:gd name="connsiteX6" fmla="*/ 19875 w 39749"/>
                    <a:gd name="connsiteY6" fmla="*/ 0 h 178253"/>
                    <a:gd name="connsiteX7" fmla="*/ 39750 w 39749"/>
                    <a:gd name="connsiteY7" fmla="*/ 19720 h 178253"/>
                    <a:gd name="connsiteX8" fmla="*/ 39750 w 39749"/>
                    <a:gd name="connsiteY8" fmla="*/ 158533 h 1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78253">
                      <a:moveTo>
                        <a:pt x="39750" y="158533"/>
                      </a:moveTo>
                      <a:cubicBezTo>
                        <a:pt x="39750" y="169403"/>
                        <a:pt x="30899" y="178253"/>
                        <a:pt x="19875" y="178253"/>
                      </a:cubicBezTo>
                      <a:lnTo>
                        <a:pt x="19875" y="178253"/>
                      </a:lnTo>
                      <a:cubicBezTo>
                        <a:pt x="8851" y="178253"/>
                        <a:pt x="0" y="169403"/>
                        <a:pt x="0" y="158533"/>
                      </a:cubicBezTo>
                      <a:lnTo>
                        <a:pt x="0" y="19720"/>
                      </a:lnTo>
                      <a:cubicBezTo>
                        <a:pt x="0" y="8851"/>
                        <a:pt x="8851" y="0"/>
                        <a:pt x="19875" y="0"/>
                      </a:cubicBezTo>
                      <a:lnTo>
                        <a:pt x="19875" y="0"/>
                      </a:lnTo>
                      <a:cubicBezTo>
                        <a:pt x="30744" y="0"/>
                        <a:pt x="39750" y="8851"/>
                        <a:pt x="39750" y="19720"/>
                      </a:cubicBezTo>
                      <a:lnTo>
                        <a:pt x="39750" y="15853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4D154B8F-89A2-879E-B014-E03BCC5F7645}"/>
                    </a:ext>
                  </a:extLst>
                </p:cNvPr>
                <p:cNvSpPr/>
                <p:nvPr/>
              </p:nvSpPr>
              <p:spPr>
                <a:xfrm>
                  <a:off x="4687521" y="2083515"/>
                  <a:ext cx="39594" cy="145179"/>
                </a:xfrm>
                <a:custGeom>
                  <a:avLst/>
                  <a:gdLst>
                    <a:gd name="connsiteX0" fmla="*/ 39594 w 39594"/>
                    <a:gd name="connsiteY0" fmla="*/ 125460 h 145179"/>
                    <a:gd name="connsiteX1" fmla="*/ 19875 w 39594"/>
                    <a:gd name="connsiteY1" fmla="*/ 145180 h 145179"/>
                    <a:gd name="connsiteX2" fmla="*/ 19875 w 39594"/>
                    <a:gd name="connsiteY2" fmla="*/ 145180 h 145179"/>
                    <a:gd name="connsiteX3" fmla="*/ 0 w 39594"/>
                    <a:gd name="connsiteY3" fmla="*/ 125460 h 145179"/>
                    <a:gd name="connsiteX4" fmla="*/ 0 w 39594"/>
                    <a:gd name="connsiteY4" fmla="*/ 19720 h 145179"/>
                    <a:gd name="connsiteX5" fmla="*/ 19875 w 39594"/>
                    <a:gd name="connsiteY5" fmla="*/ 0 h 145179"/>
                    <a:gd name="connsiteX6" fmla="*/ 19875 w 39594"/>
                    <a:gd name="connsiteY6" fmla="*/ 0 h 145179"/>
                    <a:gd name="connsiteX7" fmla="*/ 39594 w 39594"/>
                    <a:gd name="connsiteY7" fmla="*/ 19720 h 145179"/>
                    <a:gd name="connsiteX8" fmla="*/ 39594 w 39594"/>
                    <a:gd name="connsiteY8" fmla="*/ 125460 h 14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94" h="145179">
                      <a:moveTo>
                        <a:pt x="39594" y="125460"/>
                      </a:moveTo>
                      <a:cubicBezTo>
                        <a:pt x="39594" y="136329"/>
                        <a:pt x="30744" y="145180"/>
                        <a:pt x="19875" y="145180"/>
                      </a:cubicBezTo>
                      <a:lnTo>
                        <a:pt x="19875" y="145180"/>
                      </a:lnTo>
                      <a:cubicBezTo>
                        <a:pt x="8851" y="145180"/>
                        <a:pt x="0" y="136329"/>
                        <a:pt x="0" y="125460"/>
                      </a:cubicBezTo>
                      <a:lnTo>
                        <a:pt x="0" y="19720"/>
                      </a:lnTo>
                      <a:cubicBezTo>
                        <a:pt x="0" y="8851"/>
                        <a:pt x="8851" y="0"/>
                        <a:pt x="19875" y="0"/>
                      </a:cubicBezTo>
                      <a:lnTo>
                        <a:pt x="19875" y="0"/>
                      </a:lnTo>
                      <a:cubicBezTo>
                        <a:pt x="30744" y="0"/>
                        <a:pt x="39594" y="8851"/>
                        <a:pt x="39594" y="19720"/>
                      </a:cubicBezTo>
                      <a:lnTo>
                        <a:pt x="39594" y="125460"/>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68FCCD5-46AD-968B-0A33-154C958BEE27}"/>
                    </a:ext>
                  </a:extLst>
                </p:cNvPr>
                <p:cNvSpPr/>
                <p:nvPr/>
              </p:nvSpPr>
              <p:spPr>
                <a:xfrm>
                  <a:off x="3704644" y="2144382"/>
                  <a:ext cx="36954" cy="23601"/>
                </a:xfrm>
                <a:custGeom>
                  <a:avLst/>
                  <a:gdLst>
                    <a:gd name="connsiteX0" fmla="*/ 0 w 36954"/>
                    <a:gd name="connsiteY0" fmla="*/ 0 h 23601"/>
                    <a:gd name="connsiteX1" fmla="*/ 36955 w 36954"/>
                    <a:gd name="connsiteY1" fmla="*/ 0 h 23601"/>
                    <a:gd name="connsiteX2" fmla="*/ 36955 w 36954"/>
                    <a:gd name="connsiteY2" fmla="*/ 23601 h 23601"/>
                    <a:gd name="connsiteX3" fmla="*/ 0 w 36954"/>
                    <a:gd name="connsiteY3" fmla="*/ 23601 h 23601"/>
                  </a:gdLst>
                  <a:ahLst/>
                  <a:cxnLst>
                    <a:cxn ang="0">
                      <a:pos x="connsiteX0" y="connsiteY0"/>
                    </a:cxn>
                    <a:cxn ang="0">
                      <a:pos x="connsiteX1" y="connsiteY1"/>
                    </a:cxn>
                    <a:cxn ang="0">
                      <a:pos x="connsiteX2" y="connsiteY2"/>
                    </a:cxn>
                    <a:cxn ang="0">
                      <a:pos x="connsiteX3" y="connsiteY3"/>
                    </a:cxn>
                  </a:cxnLst>
                  <a:rect l="l" t="t" r="r" b="b"/>
                  <a:pathLst>
                    <a:path w="36954" h="23601">
                      <a:moveTo>
                        <a:pt x="0" y="0"/>
                      </a:moveTo>
                      <a:lnTo>
                        <a:pt x="36955" y="0"/>
                      </a:lnTo>
                      <a:lnTo>
                        <a:pt x="36955" y="23601"/>
                      </a:lnTo>
                      <a:lnTo>
                        <a:pt x="0" y="23601"/>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CDEB125-0153-67CA-0735-B77E8A480376}"/>
                    </a:ext>
                  </a:extLst>
                </p:cNvPr>
                <p:cNvSpPr/>
                <p:nvPr/>
              </p:nvSpPr>
              <p:spPr>
                <a:xfrm>
                  <a:off x="3764114" y="2065037"/>
                  <a:ext cx="39749" cy="178253"/>
                </a:xfrm>
                <a:custGeom>
                  <a:avLst/>
                  <a:gdLst>
                    <a:gd name="connsiteX0" fmla="*/ 0 w 39749"/>
                    <a:gd name="connsiteY0" fmla="*/ 158533 h 178253"/>
                    <a:gd name="connsiteX1" fmla="*/ 19875 w 39749"/>
                    <a:gd name="connsiteY1" fmla="*/ 178253 h 178253"/>
                    <a:gd name="connsiteX2" fmla="*/ 19875 w 39749"/>
                    <a:gd name="connsiteY2" fmla="*/ 178253 h 178253"/>
                    <a:gd name="connsiteX3" fmla="*/ 39750 w 39749"/>
                    <a:gd name="connsiteY3" fmla="*/ 158533 h 178253"/>
                    <a:gd name="connsiteX4" fmla="*/ 39750 w 39749"/>
                    <a:gd name="connsiteY4" fmla="*/ 19720 h 178253"/>
                    <a:gd name="connsiteX5" fmla="*/ 19875 w 39749"/>
                    <a:gd name="connsiteY5" fmla="*/ 0 h 178253"/>
                    <a:gd name="connsiteX6" fmla="*/ 19875 w 39749"/>
                    <a:gd name="connsiteY6" fmla="*/ 0 h 178253"/>
                    <a:gd name="connsiteX7" fmla="*/ 0 w 39749"/>
                    <a:gd name="connsiteY7" fmla="*/ 19720 h 178253"/>
                    <a:gd name="connsiteX8" fmla="*/ 0 w 39749"/>
                    <a:gd name="connsiteY8" fmla="*/ 158533 h 17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78253">
                      <a:moveTo>
                        <a:pt x="0" y="158533"/>
                      </a:moveTo>
                      <a:cubicBezTo>
                        <a:pt x="0" y="169403"/>
                        <a:pt x="8851" y="178253"/>
                        <a:pt x="19875" y="178253"/>
                      </a:cubicBezTo>
                      <a:lnTo>
                        <a:pt x="19875" y="178253"/>
                      </a:lnTo>
                      <a:cubicBezTo>
                        <a:pt x="30744" y="178253"/>
                        <a:pt x="39750" y="169403"/>
                        <a:pt x="39750" y="158533"/>
                      </a:cubicBezTo>
                      <a:lnTo>
                        <a:pt x="39750" y="19720"/>
                      </a:lnTo>
                      <a:cubicBezTo>
                        <a:pt x="39750" y="8851"/>
                        <a:pt x="30899" y="0"/>
                        <a:pt x="19875" y="0"/>
                      </a:cubicBezTo>
                      <a:lnTo>
                        <a:pt x="19875" y="0"/>
                      </a:lnTo>
                      <a:cubicBezTo>
                        <a:pt x="9006" y="0"/>
                        <a:pt x="0" y="8851"/>
                        <a:pt x="0" y="19720"/>
                      </a:cubicBezTo>
                      <a:lnTo>
                        <a:pt x="0" y="15853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44CC1462-5A9A-FC17-56B9-D0F1F515AD9D}"/>
                    </a:ext>
                  </a:extLst>
                </p:cNvPr>
                <p:cNvSpPr/>
                <p:nvPr/>
              </p:nvSpPr>
              <p:spPr>
                <a:xfrm>
                  <a:off x="3715203" y="2083515"/>
                  <a:ext cx="39749" cy="145179"/>
                </a:xfrm>
                <a:custGeom>
                  <a:avLst/>
                  <a:gdLst>
                    <a:gd name="connsiteX0" fmla="*/ 0 w 39749"/>
                    <a:gd name="connsiteY0" fmla="*/ 125460 h 145179"/>
                    <a:gd name="connsiteX1" fmla="*/ 19875 w 39749"/>
                    <a:gd name="connsiteY1" fmla="*/ 145180 h 145179"/>
                    <a:gd name="connsiteX2" fmla="*/ 19875 w 39749"/>
                    <a:gd name="connsiteY2" fmla="*/ 145180 h 145179"/>
                    <a:gd name="connsiteX3" fmla="*/ 39750 w 39749"/>
                    <a:gd name="connsiteY3" fmla="*/ 125460 h 145179"/>
                    <a:gd name="connsiteX4" fmla="*/ 39750 w 39749"/>
                    <a:gd name="connsiteY4" fmla="*/ 19720 h 145179"/>
                    <a:gd name="connsiteX5" fmla="*/ 19875 w 39749"/>
                    <a:gd name="connsiteY5" fmla="*/ 0 h 145179"/>
                    <a:gd name="connsiteX6" fmla="*/ 19875 w 39749"/>
                    <a:gd name="connsiteY6" fmla="*/ 0 h 145179"/>
                    <a:gd name="connsiteX7" fmla="*/ 0 w 39749"/>
                    <a:gd name="connsiteY7" fmla="*/ 19720 h 145179"/>
                    <a:gd name="connsiteX8" fmla="*/ 0 w 39749"/>
                    <a:gd name="connsiteY8" fmla="*/ 125460 h 14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49" h="145179">
                      <a:moveTo>
                        <a:pt x="0" y="125460"/>
                      </a:moveTo>
                      <a:cubicBezTo>
                        <a:pt x="0" y="136329"/>
                        <a:pt x="8851" y="145180"/>
                        <a:pt x="19875" y="145180"/>
                      </a:cubicBezTo>
                      <a:lnTo>
                        <a:pt x="19875" y="145180"/>
                      </a:lnTo>
                      <a:cubicBezTo>
                        <a:pt x="30899" y="145180"/>
                        <a:pt x="39750" y="136329"/>
                        <a:pt x="39750" y="125460"/>
                      </a:cubicBezTo>
                      <a:lnTo>
                        <a:pt x="39750" y="19720"/>
                      </a:lnTo>
                      <a:cubicBezTo>
                        <a:pt x="39750" y="8851"/>
                        <a:pt x="30899" y="0"/>
                        <a:pt x="19875" y="0"/>
                      </a:cubicBezTo>
                      <a:lnTo>
                        <a:pt x="19875" y="0"/>
                      </a:lnTo>
                      <a:cubicBezTo>
                        <a:pt x="9006" y="0"/>
                        <a:pt x="0" y="8851"/>
                        <a:pt x="0" y="19720"/>
                      </a:cubicBezTo>
                      <a:lnTo>
                        <a:pt x="0" y="125460"/>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34" name="Freeform: Shape 33">
                <a:extLst>
                  <a:ext uri="{FF2B5EF4-FFF2-40B4-BE49-F238E27FC236}">
                    <a16:creationId xmlns:a16="http://schemas.microsoft.com/office/drawing/2014/main" id="{1ED18E34-6B5B-9058-29C2-EC7062FE8B1A}"/>
                  </a:ext>
                </a:extLst>
              </p:cNvPr>
              <p:cNvSpPr/>
              <p:nvPr/>
            </p:nvSpPr>
            <p:spPr>
              <a:xfrm>
                <a:off x="3869764" y="2134239"/>
                <a:ext cx="703603" cy="921749"/>
              </a:xfrm>
              <a:custGeom>
                <a:avLst/>
                <a:gdLst>
                  <a:gd name="connsiteX0" fmla="*/ 692296 w 703603"/>
                  <a:gd name="connsiteY0" fmla="*/ 9988 h 921749"/>
                  <a:gd name="connsiteX1" fmla="*/ 641056 w 703603"/>
                  <a:gd name="connsiteY1" fmla="*/ 11230 h 921749"/>
                  <a:gd name="connsiteX2" fmla="*/ 541837 w 703603"/>
                  <a:gd name="connsiteY2" fmla="*/ 113710 h 921749"/>
                  <a:gd name="connsiteX3" fmla="*/ 420258 w 703603"/>
                  <a:gd name="connsiteY3" fmla="*/ 162155 h 921749"/>
                  <a:gd name="connsiteX4" fmla="*/ 415134 w 703603"/>
                  <a:gd name="connsiteY4" fmla="*/ 159671 h 921749"/>
                  <a:gd name="connsiteX5" fmla="*/ 292934 w 703603"/>
                  <a:gd name="connsiteY5" fmla="*/ 155634 h 921749"/>
                  <a:gd name="connsiteX6" fmla="*/ 156605 w 703603"/>
                  <a:gd name="connsiteY6" fmla="*/ 117902 h 921749"/>
                  <a:gd name="connsiteX7" fmla="*/ 56454 w 703603"/>
                  <a:gd name="connsiteY7" fmla="*/ 12006 h 921749"/>
                  <a:gd name="connsiteX8" fmla="*/ 10183 w 703603"/>
                  <a:gd name="connsiteY8" fmla="*/ 11385 h 921749"/>
                  <a:gd name="connsiteX9" fmla="*/ 9406 w 703603"/>
                  <a:gd name="connsiteY9" fmla="*/ 67128 h 921749"/>
                  <a:gd name="connsiteX10" fmla="*/ 114837 w 703603"/>
                  <a:gd name="connsiteY10" fmla="*/ 177061 h 921749"/>
                  <a:gd name="connsiteX11" fmla="*/ 213590 w 703603"/>
                  <a:gd name="connsiteY11" fmla="*/ 211377 h 921749"/>
                  <a:gd name="connsiteX12" fmla="*/ 247905 w 703603"/>
                  <a:gd name="connsiteY12" fmla="*/ 219761 h 921749"/>
                  <a:gd name="connsiteX13" fmla="*/ 256445 w 703603"/>
                  <a:gd name="connsiteY13" fmla="*/ 253611 h 921749"/>
                  <a:gd name="connsiteX14" fmla="*/ 255824 w 703603"/>
                  <a:gd name="connsiteY14" fmla="*/ 323949 h 921749"/>
                  <a:gd name="connsiteX15" fmla="*/ 245421 w 703603"/>
                  <a:gd name="connsiteY15" fmla="*/ 497389 h 921749"/>
                  <a:gd name="connsiteX16" fmla="*/ 245576 w 703603"/>
                  <a:gd name="connsiteY16" fmla="*/ 497544 h 921749"/>
                  <a:gd name="connsiteX17" fmla="*/ 233465 w 703603"/>
                  <a:gd name="connsiteY17" fmla="*/ 690238 h 921749"/>
                  <a:gd name="connsiteX18" fmla="*/ 233310 w 703603"/>
                  <a:gd name="connsiteY18" fmla="*/ 875478 h 921749"/>
                  <a:gd name="connsiteX19" fmla="*/ 278339 w 703603"/>
                  <a:gd name="connsiteY19" fmla="*/ 921749 h 921749"/>
                  <a:gd name="connsiteX20" fmla="*/ 278960 w 703603"/>
                  <a:gd name="connsiteY20" fmla="*/ 921749 h 921749"/>
                  <a:gd name="connsiteX21" fmla="*/ 324610 w 703603"/>
                  <a:gd name="connsiteY21" fmla="*/ 876720 h 921749"/>
                  <a:gd name="connsiteX22" fmla="*/ 324300 w 703603"/>
                  <a:gd name="connsiteY22" fmla="*/ 680611 h 921749"/>
                  <a:gd name="connsiteX23" fmla="*/ 334703 w 703603"/>
                  <a:gd name="connsiteY23" fmla="*/ 523785 h 921749"/>
                  <a:gd name="connsiteX24" fmla="*/ 353180 w 703603"/>
                  <a:gd name="connsiteY24" fmla="*/ 523785 h 921749"/>
                  <a:gd name="connsiteX25" fmla="*/ 363584 w 703603"/>
                  <a:gd name="connsiteY25" fmla="*/ 680611 h 921749"/>
                  <a:gd name="connsiteX26" fmla="*/ 363428 w 703603"/>
                  <a:gd name="connsiteY26" fmla="*/ 876565 h 921749"/>
                  <a:gd name="connsiteX27" fmla="*/ 409078 w 703603"/>
                  <a:gd name="connsiteY27" fmla="*/ 921594 h 921749"/>
                  <a:gd name="connsiteX28" fmla="*/ 409700 w 703603"/>
                  <a:gd name="connsiteY28" fmla="*/ 921594 h 921749"/>
                  <a:gd name="connsiteX29" fmla="*/ 454729 w 703603"/>
                  <a:gd name="connsiteY29" fmla="*/ 875323 h 921749"/>
                  <a:gd name="connsiteX30" fmla="*/ 454573 w 703603"/>
                  <a:gd name="connsiteY30" fmla="*/ 690082 h 921749"/>
                  <a:gd name="connsiteX31" fmla="*/ 442462 w 703603"/>
                  <a:gd name="connsiteY31" fmla="*/ 497389 h 921749"/>
                  <a:gd name="connsiteX32" fmla="*/ 442617 w 703603"/>
                  <a:gd name="connsiteY32" fmla="*/ 497234 h 921749"/>
                  <a:gd name="connsiteX33" fmla="*/ 435785 w 703603"/>
                  <a:gd name="connsiteY33" fmla="*/ 332179 h 921749"/>
                  <a:gd name="connsiteX34" fmla="*/ 446810 w 703603"/>
                  <a:gd name="connsiteY34" fmla="*/ 253611 h 921749"/>
                  <a:gd name="connsiteX35" fmla="*/ 459853 w 703603"/>
                  <a:gd name="connsiteY35" fmla="*/ 225351 h 921749"/>
                  <a:gd name="connsiteX36" fmla="*/ 459853 w 703603"/>
                  <a:gd name="connsiteY36" fmla="*/ 225351 h 921749"/>
                  <a:gd name="connsiteX37" fmla="*/ 495100 w 703603"/>
                  <a:gd name="connsiteY37" fmla="*/ 212774 h 921749"/>
                  <a:gd name="connsiteX38" fmla="*/ 589661 w 703603"/>
                  <a:gd name="connsiteY38" fmla="*/ 168366 h 921749"/>
                  <a:gd name="connsiteX39" fmla="*/ 693693 w 703603"/>
                  <a:gd name="connsiteY39" fmla="*/ 61383 h 921749"/>
                  <a:gd name="connsiteX40" fmla="*/ 692296 w 703603"/>
                  <a:gd name="connsiteY40" fmla="*/ 9988 h 9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03603" h="921749">
                    <a:moveTo>
                      <a:pt x="692296" y="9988"/>
                    </a:moveTo>
                    <a:cubicBezTo>
                      <a:pt x="677856" y="-3831"/>
                      <a:pt x="654875" y="-3210"/>
                      <a:pt x="641056" y="11230"/>
                    </a:cubicBezTo>
                    <a:cubicBezTo>
                      <a:pt x="599132" y="55327"/>
                      <a:pt x="550687" y="105636"/>
                      <a:pt x="541837" y="113710"/>
                    </a:cubicBezTo>
                    <a:cubicBezTo>
                      <a:pt x="530191" y="122250"/>
                      <a:pt x="471809" y="144765"/>
                      <a:pt x="420258" y="162155"/>
                    </a:cubicBezTo>
                    <a:cubicBezTo>
                      <a:pt x="418550" y="161223"/>
                      <a:pt x="416842" y="160292"/>
                      <a:pt x="415134" y="159671"/>
                    </a:cubicBezTo>
                    <a:cubicBezTo>
                      <a:pt x="392154" y="151441"/>
                      <a:pt x="320884" y="143833"/>
                      <a:pt x="292934" y="155634"/>
                    </a:cubicBezTo>
                    <a:cubicBezTo>
                      <a:pt x="237657" y="143522"/>
                      <a:pt x="169958" y="125666"/>
                      <a:pt x="156605" y="117902"/>
                    </a:cubicBezTo>
                    <a:cubicBezTo>
                      <a:pt x="146978" y="110915"/>
                      <a:pt x="94806" y="62625"/>
                      <a:pt x="56454" y="12006"/>
                    </a:cubicBezTo>
                    <a:cubicBezTo>
                      <a:pt x="44343" y="-3987"/>
                      <a:pt x="26486" y="-3521"/>
                      <a:pt x="10183" y="11385"/>
                    </a:cubicBezTo>
                    <a:cubicBezTo>
                      <a:pt x="-4568" y="24894"/>
                      <a:pt x="-1928" y="50825"/>
                      <a:pt x="9406" y="67128"/>
                    </a:cubicBezTo>
                    <a:cubicBezTo>
                      <a:pt x="22760" y="86537"/>
                      <a:pt x="100086" y="166503"/>
                      <a:pt x="114837" y="177061"/>
                    </a:cubicBezTo>
                    <a:cubicBezTo>
                      <a:pt x="130364" y="188241"/>
                      <a:pt x="172288" y="200818"/>
                      <a:pt x="213590" y="211377"/>
                    </a:cubicBezTo>
                    <a:cubicBezTo>
                      <a:pt x="226478" y="214637"/>
                      <a:pt x="235949" y="216966"/>
                      <a:pt x="247905" y="219761"/>
                    </a:cubicBezTo>
                    <a:cubicBezTo>
                      <a:pt x="247750" y="222246"/>
                      <a:pt x="256135" y="259200"/>
                      <a:pt x="256445" y="253611"/>
                    </a:cubicBezTo>
                    <a:cubicBezTo>
                      <a:pt x="255203" y="274262"/>
                      <a:pt x="255824" y="323949"/>
                      <a:pt x="255824" y="323949"/>
                    </a:cubicBezTo>
                    <a:lnTo>
                      <a:pt x="245421" y="497389"/>
                    </a:lnTo>
                    <a:cubicBezTo>
                      <a:pt x="245421" y="497389"/>
                      <a:pt x="245576" y="497389"/>
                      <a:pt x="245576" y="497544"/>
                    </a:cubicBezTo>
                    <a:cubicBezTo>
                      <a:pt x="241073" y="542573"/>
                      <a:pt x="230049" y="657786"/>
                      <a:pt x="233465" y="690238"/>
                    </a:cubicBezTo>
                    <a:cubicBezTo>
                      <a:pt x="234707" y="703281"/>
                      <a:pt x="234397" y="794736"/>
                      <a:pt x="233310" y="875478"/>
                    </a:cubicBezTo>
                    <a:cubicBezTo>
                      <a:pt x="232999" y="900632"/>
                      <a:pt x="253185" y="921439"/>
                      <a:pt x="278339" y="921749"/>
                    </a:cubicBezTo>
                    <a:cubicBezTo>
                      <a:pt x="278494" y="921749"/>
                      <a:pt x="278805" y="921749"/>
                      <a:pt x="278960" y="921749"/>
                    </a:cubicBezTo>
                    <a:cubicBezTo>
                      <a:pt x="303959" y="921749"/>
                      <a:pt x="324300" y="901719"/>
                      <a:pt x="324610" y="876720"/>
                    </a:cubicBezTo>
                    <a:cubicBezTo>
                      <a:pt x="325231" y="836349"/>
                      <a:pt x="326784" y="703125"/>
                      <a:pt x="324300" y="680611"/>
                    </a:cubicBezTo>
                    <a:cubicBezTo>
                      <a:pt x="322592" y="665239"/>
                      <a:pt x="328181" y="591795"/>
                      <a:pt x="334703" y="523785"/>
                    </a:cubicBezTo>
                    <a:cubicBezTo>
                      <a:pt x="335945" y="523940"/>
                      <a:pt x="351938" y="523940"/>
                      <a:pt x="353180" y="523785"/>
                    </a:cubicBezTo>
                    <a:cubicBezTo>
                      <a:pt x="359857" y="591795"/>
                      <a:pt x="365292" y="665394"/>
                      <a:pt x="363584" y="680611"/>
                    </a:cubicBezTo>
                    <a:cubicBezTo>
                      <a:pt x="361410" y="702970"/>
                      <a:pt x="362962" y="836349"/>
                      <a:pt x="363428" y="876565"/>
                    </a:cubicBezTo>
                    <a:cubicBezTo>
                      <a:pt x="363739" y="901564"/>
                      <a:pt x="384235" y="921594"/>
                      <a:pt x="409078" y="921594"/>
                    </a:cubicBezTo>
                    <a:cubicBezTo>
                      <a:pt x="409234" y="921594"/>
                      <a:pt x="409544" y="921594"/>
                      <a:pt x="409700" y="921594"/>
                    </a:cubicBezTo>
                    <a:cubicBezTo>
                      <a:pt x="434854" y="921283"/>
                      <a:pt x="455039" y="900477"/>
                      <a:pt x="454729" y="875323"/>
                    </a:cubicBezTo>
                    <a:cubicBezTo>
                      <a:pt x="453642" y="794426"/>
                      <a:pt x="453331" y="703125"/>
                      <a:pt x="454573" y="690082"/>
                    </a:cubicBezTo>
                    <a:cubicBezTo>
                      <a:pt x="457989" y="657475"/>
                      <a:pt x="446965" y="542263"/>
                      <a:pt x="442462" y="497389"/>
                    </a:cubicBezTo>
                    <a:cubicBezTo>
                      <a:pt x="442462" y="497389"/>
                      <a:pt x="442617" y="497234"/>
                      <a:pt x="442617" y="497234"/>
                    </a:cubicBezTo>
                    <a:cubicBezTo>
                      <a:pt x="442617" y="497234"/>
                      <a:pt x="439357" y="410747"/>
                      <a:pt x="435785" y="332179"/>
                    </a:cubicBezTo>
                    <a:cubicBezTo>
                      <a:pt x="438114" y="307646"/>
                      <a:pt x="442617" y="279386"/>
                      <a:pt x="446810" y="253611"/>
                    </a:cubicBezTo>
                    <a:cubicBezTo>
                      <a:pt x="452400" y="243829"/>
                      <a:pt x="457058" y="229543"/>
                      <a:pt x="459853" y="225351"/>
                    </a:cubicBezTo>
                    <a:lnTo>
                      <a:pt x="459853" y="225351"/>
                    </a:lnTo>
                    <a:cubicBezTo>
                      <a:pt x="471032" y="221469"/>
                      <a:pt x="482988" y="217277"/>
                      <a:pt x="495100" y="212774"/>
                    </a:cubicBezTo>
                    <a:cubicBezTo>
                      <a:pt x="535005" y="198023"/>
                      <a:pt x="575376" y="180943"/>
                      <a:pt x="589661" y="168366"/>
                    </a:cubicBezTo>
                    <a:cubicBezTo>
                      <a:pt x="603325" y="156255"/>
                      <a:pt x="678632" y="77066"/>
                      <a:pt x="693693" y="61383"/>
                    </a:cubicBezTo>
                    <a:cubicBezTo>
                      <a:pt x="707357" y="46632"/>
                      <a:pt x="706892" y="23807"/>
                      <a:pt x="692296" y="998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AB6BF01D-AA8C-6ED0-3845-9CF654B1B24D}"/>
                  </a:ext>
                </a:extLst>
              </p:cNvPr>
              <p:cNvSpPr/>
              <p:nvPr/>
            </p:nvSpPr>
            <p:spPr>
              <a:xfrm>
                <a:off x="4135348" y="2135712"/>
                <a:ext cx="182033" cy="181929"/>
              </a:xfrm>
              <a:custGeom>
                <a:avLst/>
                <a:gdLst>
                  <a:gd name="connsiteX0" fmla="*/ 179674 w 182033"/>
                  <a:gd name="connsiteY0" fmla="*/ 111305 h 181929"/>
                  <a:gd name="connsiteX1" fmla="*/ 70672 w 182033"/>
                  <a:gd name="connsiteY1" fmla="*/ 179625 h 181929"/>
                  <a:gd name="connsiteX2" fmla="*/ 2352 w 182033"/>
                  <a:gd name="connsiteY2" fmla="*/ 70624 h 181929"/>
                  <a:gd name="connsiteX3" fmla="*/ 111354 w 182033"/>
                  <a:gd name="connsiteY3" fmla="*/ 2304 h 181929"/>
                  <a:gd name="connsiteX4" fmla="*/ 179674 w 182033"/>
                  <a:gd name="connsiteY4" fmla="*/ 111305 h 181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3" h="181929">
                    <a:moveTo>
                      <a:pt x="179674" y="111305"/>
                    </a:moveTo>
                    <a:cubicBezTo>
                      <a:pt x="168494" y="160216"/>
                      <a:pt x="119583" y="190805"/>
                      <a:pt x="70672" y="179625"/>
                    </a:cubicBezTo>
                    <a:cubicBezTo>
                      <a:pt x="21761" y="168446"/>
                      <a:pt x="-8983" y="119535"/>
                      <a:pt x="2352" y="70624"/>
                    </a:cubicBezTo>
                    <a:cubicBezTo>
                      <a:pt x="13532" y="21713"/>
                      <a:pt x="62443" y="-8876"/>
                      <a:pt x="111354" y="2304"/>
                    </a:cubicBezTo>
                    <a:cubicBezTo>
                      <a:pt x="160420" y="13484"/>
                      <a:pt x="191008" y="62239"/>
                      <a:pt x="179674" y="11130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F1ED1CF9-F554-24D4-EE10-75DF89CDFFC2}"/>
                  </a:ext>
                </a:extLst>
              </p:cNvPr>
              <p:cNvSpPr/>
              <p:nvPr/>
            </p:nvSpPr>
            <p:spPr>
              <a:xfrm>
                <a:off x="4497207" y="2119348"/>
                <a:ext cx="88098" cy="59034"/>
              </a:xfrm>
              <a:custGeom>
                <a:avLst/>
                <a:gdLst>
                  <a:gd name="connsiteX0" fmla="*/ 87988 w 88098"/>
                  <a:gd name="connsiteY0" fmla="*/ 39785 h 59034"/>
                  <a:gd name="connsiteX1" fmla="*/ 42183 w 88098"/>
                  <a:gd name="connsiteY1" fmla="*/ 58262 h 59034"/>
                  <a:gd name="connsiteX2" fmla="*/ 104 w 88098"/>
                  <a:gd name="connsiteY2" fmla="*/ 32332 h 59034"/>
                  <a:gd name="connsiteX3" fmla="*/ 47152 w 88098"/>
                  <a:gd name="connsiteY3" fmla="*/ 190 h 59034"/>
                  <a:gd name="connsiteX4" fmla="*/ 87988 w 88098"/>
                  <a:gd name="connsiteY4" fmla="*/ 39785 h 5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8" h="59034">
                    <a:moveTo>
                      <a:pt x="87988" y="39785"/>
                    </a:moveTo>
                    <a:cubicBezTo>
                      <a:pt x="86280" y="59660"/>
                      <a:pt x="66405" y="60281"/>
                      <a:pt x="42183" y="58262"/>
                    </a:cubicBezTo>
                    <a:cubicBezTo>
                      <a:pt x="17960" y="56244"/>
                      <a:pt x="-1604" y="52051"/>
                      <a:pt x="104" y="32332"/>
                    </a:cubicBezTo>
                    <a:cubicBezTo>
                      <a:pt x="1812" y="12457"/>
                      <a:pt x="22774" y="-1829"/>
                      <a:pt x="47152" y="190"/>
                    </a:cubicBezTo>
                    <a:cubicBezTo>
                      <a:pt x="71374" y="2209"/>
                      <a:pt x="89696" y="19910"/>
                      <a:pt x="87988" y="3978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C2CD6C98-239D-6713-9D6B-F4BF77158DFD}"/>
                  </a:ext>
                </a:extLst>
              </p:cNvPr>
              <p:cNvSpPr/>
              <p:nvPr/>
            </p:nvSpPr>
            <p:spPr>
              <a:xfrm>
                <a:off x="3861658" y="2128155"/>
                <a:ext cx="82491" cy="57140"/>
              </a:xfrm>
              <a:custGeom>
                <a:avLst/>
                <a:gdLst>
                  <a:gd name="connsiteX0" fmla="*/ 82106 w 82491"/>
                  <a:gd name="connsiteY0" fmla="*/ 26785 h 57140"/>
                  <a:gd name="connsiteX1" fmla="*/ 44996 w 82491"/>
                  <a:gd name="connsiteY1" fmla="*/ 54734 h 57140"/>
                  <a:gd name="connsiteX2" fmla="*/ 432 w 82491"/>
                  <a:gd name="connsiteY2" fmla="*/ 41381 h 57140"/>
                  <a:gd name="connsiteX3" fmla="*/ 35369 w 82491"/>
                  <a:gd name="connsiteY3" fmla="*/ 854 h 57140"/>
                  <a:gd name="connsiteX4" fmla="*/ 82106 w 82491"/>
                  <a:gd name="connsiteY4" fmla="*/ 26785 h 5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91" h="57140">
                    <a:moveTo>
                      <a:pt x="82106" y="26785"/>
                    </a:moveTo>
                    <a:cubicBezTo>
                      <a:pt x="85367" y="45262"/>
                      <a:pt x="67510" y="50697"/>
                      <a:pt x="44996" y="54734"/>
                    </a:cubicBezTo>
                    <a:cubicBezTo>
                      <a:pt x="22481" y="58771"/>
                      <a:pt x="3848" y="59703"/>
                      <a:pt x="432" y="41381"/>
                    </a:cubicBezTo>
                    <a:cubicBezTo>
                      <a:pt x="-2828" y="23058"/>
                      <a:pt x="12699" y="4892"/>
                      <a:pt x="35369" y="854"/>
                    </a:cubicBezTo>
                    <a:cubicBezTo>
                      <a:pt x="58039" y="-3338"/>
                      <a:pt x="78845" y="8308"/>
                      <a:pt x="82106" y="2678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39" name="Freeform: Shape 38">
              <a:extLst>
                <a:ext uri="{FF2B5EF4-FFF2-40B4-BE49-F238E27FC236}">
                  <a16:creationId xmlns:a16="http://schemas.microsoft.com/office/drawing/2014/main" id="{67632EE1-78EE-ABF1-E817-BA0C3BE3E630}"/>
                </a:ext>
              </a:extLst>
            </p:cNvPr>
            <p:cNvSpPr/>
            <p:nvPr/>
          </p:nvSpPr>
          <p:spPr>
            <a:xfrm>
              <a:off x="3316618" y="156583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79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79" y="1396057"/>
                    <a:pt x="1798679" y="899340"/>
                  </a:cubicBezTo>
                  <a:cubicBezTo>
                    <a:pt x="1798679" y="402622"/>
                    <a:pt x="1395902" y="0"/>
                    <a:pt x="899340" y="0"/>
                  </a:cubicBezTo>
                  <a:close/>
                  <a:moveTo>
                    <a:pt x="899340" y="1588595"/>
                  </a:moveTo>
                  <a:cubicBezTo>
                    <a:pt x="518611" y="1588595"/>
                    <a:pt x="210084" y="1279913"/>
                    <a:pt x="210084" y="899340"/>
                  </a:cubicBezTo>
                  <a:cubicBezTo>
                    <a:pt x="210084" y="518611"/>
                    <a:pt x="518766" y="210084"/>
                    <a:pt x="899340" y="210084"/>
                  </a:cubicBezTo>
                  <a:cubicBezTo>
                    <a:pt x="1280069" y="210084"/>
                    <a:pt x="1588595" y="518766"/>
                    <a:pt x="1588595" y="899340"/>
                  </a:cubicBezTo>
                  <a:cubicBezTo>
                    <a:pt x="1588595" y="1280068"/>
                    <a:pt x="1279913" y="1588595"/>
                    <a:pt x="899340" y="1588595"/>
                  </a:cubicBezTo>
                  <a:close/>
                </a:path>
              </a:pathLst>
            </a:custGeom>
            <a:gradFill>
              <a:gsLst>
                <a:gs pos="0">
                  <a:srgbClr val="00364A"/>
                </a:gs>
                <a:gs pos="4200">
                  <a:srgbClr val="00445C"/>
                </a:gs>
                <a:gs pos="15660">
                  <a:srgbClr val="00648A"/>
                </a:gs>
                <a:gs pos="26250">
                  <a:srgbClr val="007DAF"/>
                </a:gs>
                <a:gs pos="35620">
                  <a:srgbClr val="008FCB"/>
                </a:gs>
                <a:gs pos="43420">
                  <a:srgbClr val="009BDD"/>
                </a:gs>
                <a:gs pos="48690">
                  <a:srgbClr val="009FE3"/>
                </a:gs>
                <a:gs pos="96340">
                  <a:srgbClr val="71CBF4"/>
                </a:gs>
              </a:gsLst>
              <a:lin ang="14400003" scaled="1"/>
            </a:gradFill>
            <a:ln w="15511" cap="flat">
              <a:noFill/>
              <a:prstDash val="solid"/>
              <a:miter/>
            </a:ln>
          </p:spPr>
          <p:txBody>
            <a:bodyPr rtlCol="0" anchor="ctr"/>
            <a:lstStyle/>
            <a:p>
              <a:endParaRPr lang="en-IN"/>
            </a:p>
          </p:txBody>
        </p:sp>
      </p:grpSp>
      <p:grpSp>
        <p:nvGrpSpPr>
          <p:cNvPr id="72" name="Group 71">
            <a:extLst>
              <a:ext uri="{FF2B5EF4-FFF2-40B4-BE49-F238E27FC236}">
                <a16:creationId xmlns:a16="http://schemas.microsoft.com/office/drawing/2014/main" id="{B7B144D7-7C96-11D9-4770-19D93C4CD426}"/>
              </a:ext>
            </a:extLst>
          </p:cNvPr>
          <p:cNvGrpSpPr/>
          <p:nvPr/>
        </p:nvGrpSpPr>
        <p:grpSpPr>
          <a:xfrm>
            <a:off x="5006781" y="1649371"/>
            <a:ext cx="1798679" cy="1798679"/>
            <a:chOff x="5178231" y="1584886"/>
            <a:chExt cx="1798679" cy="1798679"/>
          </a:xfrm>
        </p:grpSpPr>
        <p:grpSp>
          <p:nvGrpSpPr>
            <p:cNvPr id="6" name="Graphic 8">
              <a:extLst>
                <a:ext uri="{FF2B5EF4-FFF2-40B4-BE49-F238E27FC236}">
                  <a16:creationId xmlns:a16="http://schemas.microsoft.com/office/drawing/2014/main" id="{F48F5A9F-00F8-25EC-F03E-2EA7E2140C08}"/>
                </a:ext>
              </a:extLst>
            </p:cNvPr>
            <p:cNvGrpSpPr/>
            <p:nvPr/>
          </p:nvGrpSpPr>
          <p:grpSpPr>
            <a:xfrm>
              <a:off x="5712165" y="1848277"/>
              <a:ext cx="768600" cy="1184730"/>
              <a:chOff x="5712165" y="1848277"/>
              <a:chExt cx="768600" cy="1184730"/>
            </a:xfrm>
          </p:grpSpPr>
          <p:sp>
            <p:nvSpPr>
              <p:cNvPr id="8" name="Freeform: Shape 7">
                <a:extLst>
                  <a:ext uri="{FF2B5EF4-FFF2-40B4-BE49-F238E27FC236}">
                    <a16:creationId xmlns:a16="http://schemas.microsoft.com/office/drawing/2014/main" id="{C9805715-9770-7BF6-A550-D7627A995324}"/>
                  </a:ext>
                </a:extLst>
              </p:cNvPr>
              <p:cNvSpPr/>
              <p:nvPr/>
            </p:nvSpPr>
            <p:spPr>
              <a:xfrm>
                <a:off x="5774649" y="2172544"/>
                <a:ext cx="643558" cy="860463"/>
              </a:xfrm>
              <a:custGeom>
                <a:avLst/>
                <a:gdLst>
                  <a:gd name="connsiteX0" fmla="*/ 633138 w 643558"/>
                  <a:gd name="connsiteY0" fmla="*/ 18264 h 860463"/>
                  <a:gd name="connsiteX1" fmla="*/ 585780 w 643558"/>
                  <a:gd name="connsiteY1" fmla="*/ 19506 h 860463"/>
                  <a:gd name="connsiteX2" fmla="*/ 494169 w 643558"/>
                  <a:gd name="connsiteY2" fmla="*/ 114067 h 860463"/>
                  <a:gd name="connsiteX3" fmla="*/ 381907 w 643558"/>
                  <a:gd name="connsiteY3" fmla="*/ 158786 h 860463"/>
                  <a:gd name="connsiteX4" fmla="*/ 377093 w 643558"/>
                  <a:gd name="connsiteY4" fmla="*/ 156612 h 860463"/>
                  <a:gd name="connsiteX5" fmla="*/ 264210 w 643558"/>
                  <a:gd name="connsiteY5" fmla="*/ 152885 h 860463"/>
                  <a:gd name="connsiteX6" fmla="*/ 138439 w 643558"/>
                  <a:gd name="connsiteY6" fmla="*/ 118104 h 860463"/>
                  <a:gd name="connsiteX7" fmla="*/ 52107 w 643558"/>
                  <a:gd name="connsiteY7" fmla="*/ 10966 h 860463"/>
                  <a:gd name="connsiteX8" fmla="*/ 9407 w 643558"/>
                  <a:gd name="connsiteY8" fmla="*/ 10345 h 860463"/>
                  <a:gd name="connsiteX9" fmla="*/ 8786 w 643558"/>
                  <a:gd name="connsiteY9" fmla="*/ 61896 h 860463"/>
                  <a:gd name="connsiteX10" fmla="*/ 99931 w 643558"/>
                  <a:gd name="connsiteY10" fmla="*/ 172760 h 860463"/>
                  <a:gd name="connsiteX11" fmla="*/ 205206 w 643558"/>
                  <a:gd name="connsiteY11" fmla="*/ 208939 h 860463"/>
                  <a:gd name="connsiteX12" fmla="*/ 213125 w 643558"/>
                  <a:gd name="connsiteY12" fmla="*/ 240149 h 860463"/>
                  <a:gd name="connsiteX13" fmla="*/ 229584 w 643558"/>
                  <a:gd name="connsiteY13" fmla="*/ 317785 h 860463"/>
                  <a:gd name="connsiteX14" fmla="*/ 220734 w 643558"/>
                  <a:gd name="connsiteY14" fmla="*/ 468400 h 860463"/>
                  <a:gd name="connsiteX15" fmla="*/ 220889 w 643558"/>
                  <a:gd name="connsiteY15" fmla="*/ 468555 h 860463"/>
                  <a:gd name="connsiteX16" fmla="*/ 209709 w 643558"/>
                  <a:gd name="connsiteY16" fmla="*/ 646653 h 860463"/>
                  <a:gd name="connsiteX17" fmla="*/ 209554 w 643558"/>
                  <a:gd name="connsiteY17" fmla="*/ 817763 h 860463"/>
                  <a:gd name="connsiteX18" fmla="*/ 251167 w 643558"/>
                  <a:gd name="connsiteY18" fmla="*/ 860463 h 860463"/>
                  <a:gd name="connsiteX19" fmla="*/ 251788 w 643558"/>
                  <a:gd name="connsiteY19" fmla="*/ 860463 h 860463"/>
                  <a:gd name="connsiteX20" fmla="*/ 293867 w 643558"/>
                  <a:gd name="connsiteY20" fmla="*/ 818850 h 860463"/>
                  <a:gd name="connsiteX21" fmla="*/ 293712 w 643558"/>
                  <a:gd name="connsiteY21" fmla="*/ 637802 h 860463"/>
                  <a:gd name="connsiteX22" fmla="*/ 303339 w 643558"/>
                  <a:gd name="connsiteY22" fmla="*/ 492933 h 860463"/>
                  <a:gd name="connsiteX23" fmla="*/ 320419 w 643558"/>
                  <a:gd name="connsiteY23" fmla="*/ 492933 h 860463"/>
                  <a:gd name="connsiteX24" fmla="*/ 330046 w 643558"/>
                  <a:gd name="connsiteY24" fmla="*/ 637802 h 860463"/>
                  <a:gd name="connsiteX25" fmla="*/ 329890 w 643558"/>
                  <a:gd name="connsiteY25" fmla="*/ 818850 h 860463"/>
                  <a:gd name="connsiteX26" fmla="*/ 372125 w 643558"/>
                  <a:gd name="connsiteY26" fmla="*/ 860463 h 860463"/>
                  <a:gd name="connsiteX27" fmla="*/ 372746 w 643558"/>
                  <a:gd name="connsiteY27" fmla="*/ 860463 h 860463"/>
                  <a:gd name="connsiteX28" fmla="*/ 414359 w 643558"/>
                  <a:gd name="connsiteY28" fmla="*/ 817763 h 860463"/>
                  <a:gd name="connsiteX29" fmla="*/ 414203 w 643558"/>
                  <a:gd name="connsiteY29" fmla="*/ 646653 h 860463"/>
                  <a:gd name="connsiteX30" fmla="*/ 403024 w 643558"/>
                  <a:gd name="connsiteY30" fmla="*/ 468555 h 860463"/>
                  <a:gd name="connsiteX31" fmla="*/ 403179 w 643558"/>
                  <a:gd name="connsiteY31" fmla="*/ 468400 h 860463"/>
                  <a:gd name="connsiteX32" fmla="*/ 396813 w 643558"/>
                  <a:gd name="connsiteY32" fmla="*/ 317785 h 860463"/>
                  <a:gd name="connsiteX33" fmla="*/ 424451 w 643558"/>
                  <a:gd name="connsiteY33" fmla="*/ 237199 h 860463"/>
                  <a:gd name="connsiteX34" fmla="*/ 436407 w 643558"/>
                  <a:gd name="connsiteY34" fmla="*/ 211113 h 860463"/>
                  <a:gd name="connsiteX35" fmla="*/ 436407 w 643558"/>
                  <a:gd name="connsiteY35" fmla="*/ 211113 h 860463"/>
                  <a:gd name="connsiteX36" fmla="*/ 538887 w 643558"/>
                  <a:gd name="connsiteY36" fmla="*/ 164531 h 860463"/>
                  <a:gd name="connsiteX37" fmla="*/ 634846 w 643558"/>
                  <a:gd name="connsiteY37" fmla="*/ 65622 h 860463"/>
                  <a:gd name="connsiteX38" fmla="*/ 633138 w 643558"/>
                  <a:gd name="connsiteY38" fmla="*/ 18264 h 86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3558" h="860463">
                    <a:moveTo>
                      <a:pt x="633138" y="18264"/>
                    </a:moveTo>
                    <a:cubicBezTo>
                      <a:pt x="619785" y="5532"/>
                      <a:pt x="598512" y="5997"/>
                      <a:pt x="585780" y="19506"/>
                    </a:cubicBezTo>
                    <a:cubicBezTo>
                      <a:pt x="547117" y="60188"/>
                      <a:pt x="502243" y="106769"/>
                      <a:pt x="494169" y="114067"/>
                    </a:cubicBezTo>
                    <a:cubicBezTo>
                      <a:pt x="483300" y="121986"/>
                      <a:pt x="429575" y="142637"/>
                      <a:pt x="381907" y="158786"/>
                    </a:cubicBezTo>
                    <a:cubicBezTo>
                      <a:pt x="380354" y="157854"/>
                      <a:pt x="378801" y="157078"/>
                      <a:pt x="377093" y="156612"/>
                    </a:cubicBezTo>
                    <a:cubicBezTo>
                      <a:pt x="355821" y="149004"/>
                      <a:pt x="290141" y="142016"/>
                      <a:pt x="264210" y="152885"/>
                    </a:cubicBezTo>
                    <a:cubicBezTo>
                      <a:pt x="213125" y="141706"/>
                      <a:pt x="150705" y="125247"/>
                      <a:pt x="138439" y="118104"/>
                    </a:cubicBezTo>
                    <a:cubicBezTo>
                      <a:pt x="129588" y="111583"/>
                      <a:pt x="87510" y="57703"/>
                      <a:pt x="52107" y="10966"/>
                    </a:cubicBezTo>
                    <a:cubicBezTo>
                      <a:pt x="40928" y="-3785"/>
                      <a:pt x="24313" y="-3319"/>
                      <a:pt x="9407" y="10345"/>
                    </a:cubicBezTo>
                    <a:cubicBezTo>
                      <a:pt x="-4257" y="22767"/>
                      <a:pt x="-1772" y="46679"/>
                      <a:pt x="8786" y="61896"/>
                    </a:cubicBezTo>
                    <a:cubicBezTo>
                      <a:pt x="21208" y="79907"/>
                      <a:pt x="86267" y="162978"/>
                      <a:pt x="99931" y="172760"/>
                    </a:cubicBezTo>
                    <a:cubicBezTo>
                      <a:pt x="114372" y="183008"/>
                      <a:pt x="194182" y="206299"/>
                      <a:pt x="205206" y="208939"/>
                    </a:cubicBezTo>
                    <a:cubicBezTo>
                      <a:pt x="205051" y="211268"/>
                      <a:pt x="212815" y="245273"/>
                      <a:pt x="213125" y="240149"/>
                    </a:cubicBezTo>
                    <a:cubicBezTo>
                      <a:pt x="212038" y="259247"/>
                      <a:pt x="229584" y="317785"/>
                      <a:pt x="229584" y="317785"/>
                    </a:cubicBezTo>
                    <a:lnTo>
                      <a:pt x="220734" y="468400"/>
                    </a:lnTo>
                    <a:cubicBezTo>
                      <a:pt x="220734" y="468400"/>
                      <a:pt x="220889" y="468400"/>
                      <a:pt x="220889" y="468555"/>
                    </a:cubicBezTo>
                    <a:cubicBezTo>
                      <a:pt x="216696" y="510168"/>
                      <a:pt x="206604" y="616530"/>
                      <a:pt x="209709" y="646653"/>
                    </a:cubicBezTo>
                    <a:cubicBezTo>
                      <a:pt x="210796" y="658764"/>
                      <a:pt x="210486" y="743077"/>
                      <a:pt x="209554" y="817763"/>
                    </a:cubicBezTo>
                    <a:cubicBezTo>
                      <a:pt x="209243" y="841054"/>
                      <a:pt x="227876" y="860153"/>
                      <a:pt x="251167" y="860463"/>
                    </a:cubicBezTo>
                    <a:cubicBezTo>
                      <a:pt x="251322" y="860463"/>
                      <a:pt x="251478" y="860463"/>
                      <a:pt x="251788" y="860463"/>
                    </a:cubicBezTo>
                    <a:cubicBezTo>
                      <a:pt x="274768" y="860463"/>
                      <a:pt x="293712" y="841986"/>
                      <a:pt x="293867" y="818850"/>
                    </a:cubicBezTo>
                    <a:cubicBezTo>
                      <a:pt x="294333" y="781585"/>
                      <a:pt x="295886" y="658454"/>
                      <a:pt x="293712" y="637802"/>
                    </a:cubicBezTo>
                    <a:cubicBezTo>
                      <a:pt x="292159" y="623672"/>
                      <a:pt x="297283" y="555818"/>
                      <a:pt x="303339" y="492933"/>
                    </a:cubicBezTo>
                    <a:cubicBezTo>
                      <a:pt x="304581" y="493088"/>
                      <a:pt x="319177" y="493088"/>
                      <a:pt x="320419" y="492933"/>
                    </a:cubicBezTo>
                    <a:cubicBezTo>
                      <a:pt x="326474" y="555818"/>
                      <a:pt x="331598" y="623672"/>
                      <a:pt x="330046" y="637802"/>
                    </a:cubicBezTo>
                    <a:cubicBezTo>
                      <a:pt x="327872" y="658454"/>
                      <a:pt x="329269" y="781585"/>
                      <a:pt x="329890" y="818850"/>
                    </a:cubicBezTo>
                    <a:cubicBezTo>
                      <a:pt x="330201" y="841986"/>
                      <a:pt x="348989" y="860463"/>
                      <a:pt x="372125" y="860463"/>
                    </a:cubicBezTo>
                    <a:cubicBezTo>
                      <a:pt x="372280" y="860463"/>
                      <a:pt x="372435" y="860463"/>
                      <a:pt x="372746" y="860463"/>
                    </a:cubicBezTo>
                    <a:cubicBezTo>
                      <a:pt x="396036" y="860153"/>
                      <a:pt x="414669" y="841054"/>
                      <a:pt x="414359" y="817763"/>
                    </a:cubicBezTo>
                    <a:cubicBezTo>
                      <a:pt x="413427" y="743077"/>
                      <a:pt x="412961" y="658764"/>
                      <a:pt x="414203" y="646653"/>
                    </a:cubicBezTo>
                    <a:cubicBezTo>
                      <a:pt x="417464" y="616530"/>
                      <a:pt x="407216" y="510168"/>
                      <a:pt x="403024" y="468555"/>
                    </a:cubicBezTo>
                    <a:cubicBezTo>
                      <a:pt x="403024" y="468555"/>
                      <a:pt x="403179" y="468400"/>
                      <a:pt x="403179" y="468400"/>
                    </a:cubicBezTo>
                    <a:cubicBezTo>
                      <a:pt x="403179" y="468400"/>
                      <a:pt x="400074" y="390297"/>
                      <a:pt x="396813" y="317785"/>
                    </a:cubicBezTo>
                    <a:cubicBezTo>
                      <a:pt x="398987" y="295115"/>
                      <a:pt x="420570" y="260955"/>
                      <a:pt x="424451" y="237199"/>
                    </a:cubicBezTo>
                    <a:cubicBezTo>
                      <a:pt x="429575" y="228193"/>
                      <a:pt x="433923" y="214995"/>
                      <a:pt x="436407" y="211113"/>
                    </a:cubicBezTo>
                    <a:cubicBezTo>
                      <a:pt x="436407" y="211113"/>
                      <a:pt x="436407" y="211113"/>
                      <a:pt x="436407" y="211113"/>
                    </a:cubicBezTo>
                    <a:cubicBezTo>
                      <a:pt x="446811" y="207541"/>
                      <a:pt x="525689" y="176332"/>
                      <a:pt x="538887" y="164531"/>
                    </a:cubicBezTo>
                    <a:cubicBezTo>
                      <a:pt x="551465" y="153351"/>
                      <a:pt x="621027" y="80218"/>
                      <a:pt x="634846" y="65622"/>
                    </a:cubicBezTo>
                    <a:cubicBezTo>
                      <a:pt x="646957" y="52269"/>
                      <a:pt x="646491" y="30996"/>
                      <a:pt x="633138" y="18264"/>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73B0EEEC-DB55-4950-9FE6-330E3EB7FFAF}"/>
                  </a:ext>
                </a:extLst>
              </p:cNvPr>
              <p:cNvSpPr/>
              <p:nvPr/>
            </p:nvSpPr>
            <p:spPr>
              <a:xfrm>
                <a:off x="6012382" y="2186945"/>
                <a:ext cx="168012" cy="167968"/>
              </a:xfrm>
              <a:custGeom>
                <a:avLst/>
                <a:gdLst>
                  <a:gd name="connsiteX0" fmla="*/ 165912 w 168012"/>
                  <a:gd name="connsiteY0" fmla="*/ 102772 h 167968"/>
                  <a:gd name="connsiteX1" fmla="*/ 65296 w 168012"/>
                  <a:gd name="connsiteY1" fmla="*/ 165813 h 167968"/>
                  <a:gd name="connsiteX2" fmla="*/ 2099 w 168012"/>
                  <a:gd name="connsiteY2" fmla="*/ 65196 h 167968"/>
                  <a:gd name="connsiteX3" fmla="*/ 102872 w 168012"/>
                  <a:gd name="connsiteY3" fmla="*/ 2156 h 167968"/>
                  <a:gd name="connsiteX4" fmla="*/ 165912 w 168012"/>
                  <a:gd name="connsiteY4" fmla="*/ 102772 h 16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12" h="167968">
                    <a:moveTo>
                      <a:pt x="165912" y="102772"/>
                    </a:moveTo>
                    <a:cubicBezTo>
                      <a:pt x="155509" y="147957"/>
                      <a:pt x="110480" y="176216"/>
                      <a:pt x="65296" y="165813"/>
                    </a:cubicBezTo>
                    <a:cubicBezTo>
                      <a:pt x="20111" y="155410"/>
                      <a:pt x="-8149" y="110381"/>
                      <a:pt x="2099" y="65196"/>
                    </a:cubicBezTo>
                    <a:cubicBezTo>
                      <a:pt x="12503" y="20012"/>
                      <a:pt x="57532" y="-8248"/>
                      <a:pt x="102872" y="2156"/>
                    </a:cubicBezTo>
                    <a:cubicBezTo>
                      <a:pt x="147901" y="12404"/>
                      <a:pt x="176160" y="57433"/>
                      <a:pt x="165912" y="102772"/>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9DC4C89E-1AEB-E5BB-DF9C-1F1D15CCB817}"/>
                  </a:ext>
                </a:extLst>
              </p:cNvPr>
              <p:cNvSpPr/>
              <p:nvPr/>
            </p:nvSpPr>
            <p:spPr>
              <a:xfrm>
                <a:off x="6327666" y="2077770"/>
                <a:ext cx="153098" cy="153098"/>
              </a:xfrm>
              <a:custGeom>
                <a:avLst/>
                <a:gdLst>
                  <a:gd name="connsiteX0" fmla="*/ 76550 w 153098"/>
                  <a:gd name="connsiteY0" fmla="*/ 0 h 153098"/>
                  <a:gd name="connsiteX1" fmla="*/ 0 w 153098"/>
                  <a:gd name="connsiteY1" fmla="*/ 76549 h 153098"/>
                  <a:gd name="connsiteX2" fmla="*/ 76550 w 153098"/>
                  <a:gd name="connsiteY2" fmla="*/ 153099 h 153098"/>
                  <a:gd name="connsiteX3" fmla="*/ 153099 w 153098"/>
                  <a:gd name="connsiteY3" fmla="*/ 76549 h 153098"/>
                  <a:gd name="connsiteX4" fmla="*/ 76550 w 153098"/>
                  <a:gd name="connsiteY4" fmla="*/ 0 h 153098"/>
                  <a:gd name="connsiteX5" fmla="*/ 76550 w 153098"/>
                  <a:gd name="connsiteY5" fmla="*/ 131982 h 153098"/>
                  <a:gd name="connsiteX6" fmla="*/ 21117 w 153098"/>
                  <a:gd name="connsiteY6" fmla="*/ 76549 h 153098"/>
                  <a:gd name="connsiteX7" fmla="*/ 76550 w 153098"/>
                  <a:gd name="connsiteY7" fmla="*/ 21117 h 153098"/>
                  <a:gd name="connsiteX8" fmla="*/ 131982 w 153098"/>
                  <a:gd name="connsiteY8" fmla="*/ 76549 h 153098"/>
                  <a:gd name="connsiteX9" fmla="*/ 76550 w 153098"/>
                  <a:gd name="connsiteY9" fmla="*/ 131982 h 1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98" h="153098">
                    <a:moveTo>
                      <a:pt x="76550" y="0"/>
                    </a:moveTo>
                    <a:cubicBezTo>
                      <a:pt x="34315" y="0"/>
                      <a:pt x="0" y="34315"/>
                      <a:pt x="0" y="76549"/>
                    </a:cubicBezTo>
                    <a:cubicBezTo>
                      <a:pt x="0" y="118784"/>
                      <a:pt x="34315" y="153099"/>
                      <a:pt x="76550" y="153099"/>
                    </a:cubicBezTo>
                    <a:cubicBezTo>
                      <a:pt x="118784" y="153099"/>
                      <a:pt x="153099" y="118784"/>
                      <a:pt x="153099" y="76549"/>
                    </a:cubicBezTo>
                    <a:cubicBezTo>
                      <a:pt x="152944" y="34160"/>
                      <a:pt x="118784" y="0"/>
                      <a:pt x="76550" y="0"/>
                    </a:cubicBezTo>
                    <a:close/>
                    <a:moveTo>
                      <a:pt x="76550" y="131982"/>
                    </a:moveTo>
                    <a:cubicBezTo>
                      <a:pt x="45961" y="131982"/>
                      <a:pt x="21117" y="107138"/>
                      <a:pt x="21117" y="76549"/>
                    </a:cubicBezTo>
                    <a:cubicBezTo>
                      <a:pt x="21117" y="45961"/>
                      <a:pt x="45961" y="21117"/>
                      <a:pt x="76550" y="21117"/>
                    </a:cubicBezTo>
                    <a:cubicBezTo>
                      <a:pt x="107138" y="21117"/>
                      <a:pt x="131982" y="45961"/>
                      <a:pt x="131982" y="76549"/>
                    </a:cubicBezTo>
                    <a:cubicBezTo>
                      <a:pt x="131982" y="107138"/>
                      <a:pt x="107138" y="131982"/>
                      <a:pt x="76550" y="131982"/>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335F9F3B-36E7-F094-F327-F25D80170F49}"/>
                  </a:ext>
                </a:extLst>
              </p:cNvPr>
              <p:cNvSpPr/>
              <p:nvPr/>
            </p:nvSpPr>
            <p:spPr>
              <a:xfrm>
                <a:off x="6396452" y="1848277"/>
                <a:ext cx="15527" cy="243622"/>
              </a:xfrm>
              <a:custGeom>
                <a:avLst/>
                <a:gdLst>
                  <a:gd name="connsiteX0" fmla="*/ 0 w 15527"/>
                  <a:gd name="connsiteY0" fmla="*/ 0 h 243622"/>
                  <a:gd name="connsiteX1" fmla="*/ 15527 w 15527"/>
                  <a:gd name="connsiteY1" fmla="*/ 0 h 243622"/>
                  <a:gd name="connsiteX2" fmla="*/ 15527 w 15527"/>
                  <a:gd name="connsiteY2" fmla="*/ 243623 h 243622"/>
                  <a:gd name="connsiteX3" fmla="*/ 0 w 15527"/>
                  <a:gd name="connsiteY3" fmla="*/ 243623 h 243622"/>
                </a:gdLst>
                <a:ahLst/>
                <a:cxnLst>
                  <a:cxn ang="0">
                    <a:pos x="connsiteX0" y="connsiteY0"/>
                  </a:cxn>
                  <a:cxn ang="0">
                    <a:pos x="connsiteX1" y="connsiteY1"/>
                  </a:cxn>
                  <a:cxn ang="0">
                    <a:pos x="connsiteX2" y="connsiteY2"/>
                  </a:cxn>
                  <a:cxn ang="0">
                    <a:pos x="connsiteX3" y="connsiteY3"/>
                  </a:cxn>
                </a:cxnLst>
                <a:rect l="l" t="t" r="r" b="b"/>
                <a:pathLst>
                  <a:path w="15527" h="243622">
                    <a:moveTo>
                      <a:pt x="0" y="0"/>
                    </a:moveTo>
                    <a:lnTo>
                      <a:pt x="15527" y="0"/>
                    </a:lnTo>
                    <a:lnTo>
                      <a:pt x="15527" y="243623"/>
                    </a:lnTo>
                    <a:lnTo>
                      <a:pt x="0" y="24362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348BA0CD-39E5-9A3E-0B22-9446F395F42F}"/>
                  </a:ext>
                </a:extLst>
              </p:cNvPr>
              <p:cNvSpPr/>
              <p:nvPr/>
            </p:nvSpPr>
            <p:spPr>
              <a:xfrm>
                <a:off x="6358330" y="2172627"/>
                <a:ext cx="65483" cy="49762"/>
              </a:xfrm>
              <a:custGeom>
                <a:avLst/>
                <a:gdLst>
                  <a:gd name="connsiteX0" fmla="*/ 64053 w 65483"/>
                  <a:gd name="connsiteY0" fmla="*/ 39919 h 49762"/>
                  <a:gd name="connsiteX1" fmla="*/ 26632 w 65483"/>
                  <a:gd name="connsiteY1" fmla="*/ 44111 h 49762"/>
                  <a:gd name="connsiteX2" fmla="*/ 1167 w 65483"/>
                  <a:gd name="connsiteY2" fmla="*/ 16473 h 49762"/>
                  <a:gd name="connsiteX3" fmla="*/ 42159 w 65483"/>
                  <a:gd name="connsiteY3" fmla="*/ 2498 h 49762"/>
                  <a:gd name="connsiteX4" fmla="*/ 64053 w 65483"/>
                  <a:gd name="connsiteY4" fmla="*/ 39919 h 4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3" h="49762">
                    <a:moveTo>
                      <a:pt x="64053" y="39919"/>
                    </a:moveTo>
                    <a:cubicBezTo>
                      <a:pt x="58773" y="54049"/>
                      <a:pt x="44022" y="50633"/>
                      <a:pt x="26632" y="44111"/>
                    </a:cubicBezTo>
                    <a:cubicBezTo>
                      <a:pt x="9241" y="37590"/>
                      <a:pt x="-4112" y="30603"/>
                      <a:pt x="1167" y="16473"/>
                    </a:cubicBezTo>
                    <a:cubicBezTo>
                      <a:pt x="6446" y="2343"/>
                      <a:pt x="24769" y="-3868"/>
                      <a:pt x="42159" y="2498"/>
                    </a:cubicBezTo>
                    <a:cubicBezTo>
                      <a:pt x="59550" y="9020"/>
                      <a:pt x="69332" y="25634"/>
                      <a:pt x="64053" y="3991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6B88A41B-8AA9-8B60-1C4B-7CF6CB2F7AA7}"/>
                  </a:ext>
                </a:extLst>
              </p:cNvPr>
              <p:cNvSpPr/>
              <p:nvPr/>
            </p:nvSpPr>
            <p:spPr>
              <a:xfrm>
                <a:off x="5712165" y="2077770"/>
                <a:ext cx="153098" cy="153098"/>
              </a:xfrm>
              <a:custGeom>
                <a:avLst/>
                <a:gdLst>
                  <a:gd name="connsiteX0" fmla="*/ 0 w 153098"/>
                  <a:gd name="connsiteY0" fmla="*/ 76549 h 153098"/>
                  <a:gd name="connsiteX1" fmla="*/ 76550 w 153098"/>
                  <a:gd name="connsiteY1" fmla="*/ 153099 h 153098"/>
                  <a:gd name="connsiteX2" fmla="*/ 153099 w 153098"/>
                  <a:gd name="connsiteY2" fmla="*/ 76549 h 153098"/>
                  <a:gd name="connsiteX3" fmla="*/ 76550 w 153098"/>
                  <a:gd name="connsiteY3" fmla="*/ 0 h 153098"/>
                  <a:gd name="connsiteX4" fmla="*/ 0 w 153098"/>
                  <a:gd name="connsiteY4" fmla="*/ 76549 h 153098"/>
                  <a:gd name="connsiteX5" fmla="*/ 20962 w 153098"/>
                  <a:gd name="connsiteY5" fmla="*/ 76549 h 153098"/>
                  <a:gd name="connsiteX6" fmla="*/ 76394 w 153098"/>
                  <a:gd name="connsiteY6" fmla="*/ 21117 h 153098"/>
                  <a:gd name="connsiteX7" fmla="*/ 131827 w 153098"/>
                  <a:gd name="connsiteY7" fmla="*/ 76549 h 153098"/>
                  <a:gd name="connsiteX8" fmla="*/ 76394 w 153098"/>
                  <a:gd name="connsiteY8" fmla="*/ 131982 h 153098"/>
                  <a:gd name="connsiteX9" fmla="*/ 20962 w 153098"/>
                  <a:gd name="connsiteY9" fmla="*/ 76549 h 1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98" h="153098">
                    <a:moveTo>
                      <a:pt x="0" y="76549"/>
                    </a:moveTo>
                    <a:cubicBezTo>
                      <a:pt x="0" y="118784"/>
                      <a:pt x="34315" y="153099"/>
                      <a:pt x="76550" y="153099"/>
                    </a:cubicBezTo>
                    <a:cubicBezTo>
                      <a:pt x="118784" y="153099"/>
                      <a:pt x="153099" y="118784"/>
                      <a:pt x="153099" y="76549"/>
                    </a:cubicBezTo>
                    <a:cubicBezTo>
                      <a:pt x="153099" y="34315"/>
                      <a:pt x="118784" y="0"/>
                      <a:pt x="76550" y="0"/>
                    </a:cubicBezTo>
                    <a:cubicBezTo>
                      <a:pt x="34315" y="0"/>
                      <a:pt x="0" y="34160"/>
                      <a:pt x="0" y="76549"/>
                    </a:cubicBezTo>
                    <a:close/>
                    <a:moveTo>
                      <a:pt x="20962" y="76549"/>
                    </a:moveTo>
                    <a:cubicBezTo>
                      <a:pt x="20962" y="45961"/>
                      <a:pt x="45805" y="21117"/>
                      <a:pt x="76394" y="21117"/>
                    </a:cubicBezTo>
                    <a:cubicBezTo>
                      <a:pt x="106983" y="21117"/>
                      <a:pt x="131827" y="45961"/>
                      <a:pt x="131827" y="76549"/>
                    </a:cubicBezTo>
                    <a:cubicBezTo>
                      <a:pt x="131827" y="107138"/>
                      <a:pt x="106983" y="131982"/>
                      <a:pt x="76394" y="131982"/>
                    </a:cubicBezTo>
                    <a:cubicBezTo>
                      <a:pt x="45805" y="131982"/>
                      <a:pt x="20962" y="107138"/>
                      <a:pt x="20962" y="7654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455550BE-B491-25F8-56C7-9DFEFE23444C}"/>
                  </a:ext>
                </a:extLst>
              </p:cNvPr>
              <p:cNvSpPr/>
              <p:nvPr/>
            </p:nvSpPr>
            <p:spPr>
              <a:xfrm>
                <a:off x="5780951" y="1848277"/>
                <a:ext cx="15527" cy="243622"/>
              </a:xfrm>
              <a:custGeom>
                <a:avLst/>
                <a:gdLst>
                  <a:gd name="connsiteX0" fmla="*/ 0 w 15527"/>
                  <a:gd name="connsiteY0" fmla="*/ 0 h 243622"/>
                  <a:gd name="connsiteX1" fmla="*/ 15527 w 15527"/>
                  <a:gd name="connsiteY1" fmla="*/ 0 h 243622"/>
                  <a:gd name="connsiteX2" fmla="*/ 15527 w 15527"/>
                  <a:gd name="connsiteY2" fmla="*/ 243623 h 243622"/>
                  <a:gd name="connsiteX3" fmla="*/ 0 w 15527"/>
                  <a:gd name="connsiteY3" fmla="*/ 243623 h 243622"/>
                </a:gdLst>
                <a:ahLst/>
                <a:cxnLst>
                  <a:cxn ang="0">
                    <a:pos x="connsiteX0" y="connsiteY0"/>
                  </a:cxn>
                  <a:cxn ang="0">
                    <a:pos x="connsiteX1" y="connsiteY1"/>
                  </a:cxn>
                  <a:cxn ang="0">
                    <a:pos x="connsiteX2" y="connsiteY2"/>
                  </a:cxn>
                  <a:cxn ang="0">
                    <a:pos x="connsiteX3" y="connsiteY3"/>
                  </a:cxn>
                </a:cxnLst>
                <a:rect l="l" t="t" r="r" b="b"/>
                <a:pathLst>
                  <a:path w="15527" h="243622">
                    <a:moveTo>
                      <a:pt x="0" y="0"/>
                    </a:moveTo>
                    <a:lnTo>
                      <a:pt x="15527" y="0"/>
                    </a:lnTo>
                    <a:lnTo>
                      <a:pt x="15527" y="243623"/>
                    </a:lnTo>
                    <a:lnTo>
                      <a:pt x="0" y="243623"/>
                    </a:ln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B7447F85-A00B-35B3-E58F-81CCEA5F94D8}"/>
                  </a:ext>
                </a:extLst>
              </p:cNvPr>
              <p:cNvSpPr/>
              <p:nvPr/>
            </p:nvSpPr>
            <p:spPr>
              <a:xfrm>
                <a:off x="5768962" y="2172627"/>
                <a:ext cx="65483" cy="49762"/>
              </a:xfrm>
              <a:custGeom>
                <a:avLst/>
                <a:gdLst>
                  <a:gd name="connsiteX0" fmla="*/ 1431 w 65483"/>
                  <a:gd name="connsiteY0" fmla="*/ 39919 h 49762"/>
                  <a:gd name="connsiteX1" fmla="*/ 38852 w 65483"/>
                  <a:gd name="connsiteY1" fmla="*/ 44111 h 49762"/>
                  <a:gd name="connsiteX2" fmla="*/ 64316 w 65483"/>
                  <a:gd name="connsiteY2" fmla="*/ 16473 h 49762"/>
                  <a:gd name="connsiteX3" fmla="*/ 23324 w 65483"/>
                  <a:gd name="connsiteY3" fmla="*/ 2498 h 49762"/>
                  <a:gd name="connsiteX4" fmla="*/ 1431 w 65483"/>
                  <a:gd name="connsiteY4" fmla="*/ 39919 h 4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3" h="49762">
                    <a:moveTo>
                      <a:pt x="1431" y="39919"/>
                    </a:moveTo>
                    <a:cubicBezTo>
                      <a:pt x="6710" y="54049"/>
                      <a:pt x="21461" y="50633"/>
                      <a:pt x="38852" y="44111"/>
                    </a:cubicBezTo>
                    <a:cubicBezTo>
                      <a:pt x="56242" y="37590"/>
                      <a:pt x="69596" y="30603"/>
                      <a:pt x="64316" y="16473"/>
                    </a:cubicBezTo>
                    <a:cubicBezTo>
                      <a:pt x="59037" y="2343"/>
                      <a:pt x="40715" y="-3868"/>
                      <a:pt x="23324" y="2498"/>
                    </a:cubicBezTo>
                    <a:cubicBezTo>
                      <a:pt x="5934" y="9020"/>
                      <a:pt x="-3848" y="25634"/>
                      <a:pt x="1431" y="3991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40" name="Freeform: Shape 39">
              <a:extLst>
                <a:ext uri="{FF2B5EF4-FFF2-40B4-BE49-F238E27FC236}">
                  <a16:creationId xmlns:a16="http://schemas.microsoft.com/office/drawing/2014/main" id="{F4EA274C-B2A5-9D6F-3F58-D8F468C164F4}"/>
                </a:ext>
              </a:extLst>
            </p:cNvPr>
            <p:cNvSpPr/>
            <p:nvPr/>
          </p:nvSpPr>
          <p:spPr>
            <a:xfrm>
              <a:off x="5178231" y="158488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80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80" y="1396057"/>
                    <a:pt x="1798680" y="899340"/>
                  </a:cubicBezTo>
                  <a:cubicBezTo>
                    <a:pt x="1798680" y="402622"/>
                    <a:pt x="1396057" y="0"/>
                    <a:pt x="899340" y="0"/>
                  </a:cubicBezTo>
                  <a:close/>
                  <a:moveTo>
                    <a:pt x="899340" y="1588595"/>
                  </a:moveTo>
                  <a:cubicBezTo>
                    <a:pt x="518611" y="1588595"/>
                    <a:pt x="210084" y="1279913"/>
                    <a:pt x="210084" y="899340"/>
                  </a:cubicBezTo>
                  <a:cubicBezTo>
                    <a:pt x="210084" y="518611"/>
                    <a:pt x="518766" y="210084"/>
                    <a:pt x="899340" y="210084"/>
                  </a:cubicBezTo>
                  <a:cubicBezTo>
                    <a:pt x="1280068" y="210084"/>
                    <a:pt x="1588595" y="518766"/>
                    <a:pt x="1588595" y="899340"/>
                  </a:cubicBezTo>
                  <a:cubicBezTo>
                    <a:pt x="1588751" y="1280068"/>
                    <a:pt x="1280068" y="1588595"/>
                    <a:pt x="899340" y="158859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14200423" scaled="1"/>
            </a:gradFill>
            <a:ln w="15511" cap="flat">
              <a:noFill/>
              <a:prstDash val="solid"/>
              <a:miter/>
            </a:ln>
          </p:spPr>
          <p:txBody>
            <a:bodyPr rtlCol="0" anchor="ctr"/>
            <a:lstStyle/>
            <a:p>
              <a:endParaRPr lang="en-IN"/>
            </a:p>
          </p:txBody>
        </p:sp>
      </p:grpSp>
      <p:grpSp>
        <p:nvGrpSpPr>
          <p:cNvPr id="73" name="Group 72">
            <a:extLst>
              <a:ext uri="{FF2B5EF4-FFF2-40B4-BE49-F238E27FC236}">
                <a16:creationId xmlns:a16="http://schemas.microsoft.com/office/drawing/2014/main" id="{B6682C23-1394-DBCF-749F-CA9C4F965127}"/>
              </a:ext>
            </a:extLst>
          </p:cNvPr>
          <p:cNvGrpSpPr/>
          <p:nvPr/>
        </p:nvGrpSpPr>
        <p:grpSpPr>
          <a:xfrm>
            <a:off x="6924675" y="1658896"/>
            <a:ext cx="1798679" cy="1798679"/>
            <a:chOff x="7078100" y="1565836"/>
            <a:chExt cx="1798679" cy="1798679"/>
          </a:xfrm>
        </p:grpSpPr>
        <p:grpSp>
          <p:nvGrpSpPr>
            <p:cNvPr id="18" name="Graphic 8">
              <a:extLst>
                <a:ext uri="{FF2B5EF4-FFF2-40B4-BE49-F238E27FC236}">
                  <a16:creationId xmlns:a16="http://schemas.microsoft.com/office/drawing/2014/main" id="{A76D2694-0CD9-5985-441A-00F52E92E143}"/>
                </a:ext>
              </a:extLst>
            </p:cNvPr>
            <p:cNvGrpSpPr/>
            <p:nvPr/>
          </p:nvGrpSpPr>
          <p:grpSpPr>
            <a:xfrm>
              <a:off x="7323275" y="2083514"/>
              <a:ext cx="1248401" cy="662946"/>
              <a:chOff x="7323275" y="2083514"/>
              <a:chExt cx="1248401" cy="662946"/>
            </a:xfrm>
          </p:grpSpPr>
          <p:sp>
            <p:nvSpPr>
              <p:cNvPr id="19" name="Freeform: Shape 18">
                <a:extLst>
                  <a:ext uri="{FF2B5EF4-FFF2-40B4-BE49-F238E27FC236}">
                    <a16:creationId xmlns:a16="http://schemas.microsoft.com/office/drawing/2014/main" id="{4F5D2F7D-7CB7-7D96-87F8-AAB1AB9CC5CE}"/>
                  </a:ext>
                </a:extLst>
              </p:cNvPr>
              <p:cNvSpPr/>
              <p:nvPr/>
            </p:nvSpPr>
            <p:spPr>
              <a:xfrm>
                <a:off x="7756936" y="2255541"/>
                <a:ext cx="347358" cy="99827"/>
              </a:xfrm>
              <a:custGeom>
                <a:avLst/>
                <a:gdLst>
                  <a:gd name="connsiteX0" fmla="*/ 336647 w 347358"/>
                  <a:gd name="connsiteY0" fmla="*/ 66317 h 99827"/>
                  <a:gd name="connsiteX1" fmla="*/ 322983 w 347358"/>
                  <a:gd name="connsiteY1" fmla="*/ 88055 h 99827"/>
                  <a:gd name="connsiteX2" fmla="*/ 160257 w 347358"/>
                  <a:gd name="connsiteY2" fmla="*/ 95353 h 99827"/>
                  <a:gd name="connsiteX3" fmla="*/ 27188 w 347358"/>
                  <a:gd name="connsiteY3" fmla="*/ 67094 h 99827"/>
                  <a:gd name="connsiteX4" fmla="*/ 637 w 347358"/>
                  <a:gd name="connsiteY4" fmla="*/ 27189 h 99827"/>
                  <a:gd name="connsiteX5" fmla="*/ 40387 w 347358"/>
                  <a:gd name="connsiteY5" fmla="*/ 637 h 99827"/>
                  <a:gd name="connsiteX6" fmla="*/ 176871 w 347358"/>
                  <a:gd name="connsiteY6" fmla="*/ 29828 h 99827"/>
                  <a:gd name="connsiteX7" fmla="*/ 305748 w 347358"/>
                  <a:gd name="connsiteY7" fmla="*/ 8556 h 99827"/>
                  <a:gd name="connsiteX8" fmla="*/ 346274 w 347358"/>
                  <a:gd name="connsiteY8" fmla="*/ 33865 h 99827"/>
                  <a:gd name="connsiteX9" fmla="*/ 336647 w 347358"/>
                  <a:gd name="connsiteY9" fmla="*/ 66317 h 9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358" h="99827">
                    <a:moveTo>
                      <a:pt x="336647" y="66317"/>
                    </a:moveTo>
                    <a:cubicBezTo>
                      <a:pt x="332455" y="70199"/>
                      <a:pt x="328883" y="86658"/>
                      <a:pt x="322983" y="88055"/>
                    </a:cubicBezTo>
                    <a:cubicBezTo>
                      <a:pt x="264290" y="101564"/>
                      <a:pt x="187119" y="102651"/>
                      <a:pt x="160257" y="95353"/>
                    </a:cubicBezTo>
                    <a:cubicBezTo>
                      <a:pt x="141314" y="90229"/>
                      <a:pt x="57777" y="73149"/>
                      <a:pt x="27188" y="67094"/>
                    </a:cubicBezTo>
                    <a:cubicBezTo>
                      <a:pt x="8866" y="63367"/>
                      <a:pt x="-2935" y="45511"/>
                      <a:pt x="637" y="27189"/>
                    </a:cubicBezTo>
                    <a:cubicBezTo>
                      <a:pt x="4363" y="8866"/>
                      <a:pt x="22065" y="-2934"/>
                      <a:pt x="40387" y="637"/>
                    </a:cubicBezTo>
                    <a:cubicBezTo>
                      <a:pt x="44889" y="1569"/>
                      <a:pt x="150320" y="22686"/>
                      <a:pt x="176871" y="29828"/>
                    </a:cubicBezTo>
                    <a:cubicBezTo>
                      <a:pt x="191933" y="31381"/>
                      <a:pt x="255284" y="20201"/>
                      <a:pt x="305748" y="8556"/>
                    </a:cubicBezTo>
                    <a:cubicBezTo>
                      <a:pt x="323914" y="4363"/>
                      <a:pt x="342082" y="15698"/>
                      <a:pt x="346274" y="33865"/>
                    </a:cubicBezTo>
                    <a:cubicBezTo>
                      <a:pt x="349535" y="46132"/>
                      <a:pt x="345187" y="58243"/>
                      <a:pt x="336647" y="66317"/>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556A66FA-66DE-B994-BAFE-B765FBDE7546}"/>
                  </a:ext>
                </a:extLst>
              </p:cNvPr>
              <p:cNvSpPr/>
              <p:nvPr/>
            </p:nvSpPr>
            <p:spPr>
              <a:xfrm>
                <a:off x="7912480" y="2232574"/>
                <a:ext cx="659196" cy="513886"/>
              </a:xfrm>
              <a:custGeom>
                <a:avLst/>
                <a:gdLst>
                  <a:gd name="connsiteX0" fmla="*/ 638227 w 659196"/>
                  <a:gd name="connsiteY0" fmla="*/ 447188 h 513886"/>
                  <a:gd name="connsiteX1" fmla="*/ 490407 w 659196"/>
                  <a:gd name="connsiteY1" fmla="*/ 358993 h 513886"/>
                  <a:gd name="connsiteX2" fmla="*/ 373176 w 659196"/>
                  <a:gd name="connsiteY2" fmla="*/ 247818 h 513886"/>
                  <a:gd name="connsiteX3" fmla="*/ 330321 w 659196"/>
                  <a:gd name="connsiteY3" fmla="*/ 122823 h 513886"/>
                  <a:gd name="connsiteX4" fmla="*/ 296937 w 659196"/>
                  <a:gd name="connsiteY4" fmla="*/ 36647 h 513886"/>
                  <a:gd name="connsiteX5" fmla="*/ 230014 w 659196"/>
                  <a:gd name="connsiteY5" fmla="*/ 2 h 513886"/>
                  <a:gd name="connsiteX6" fmla="*/ 151757 w 659196"/>
                  <a:gd name="connsiteY6" fmla="*/ 28262 h 513886"/>
                  <a:gd name="connsiteX7" fmla="*/ 149583 w 659196"/>
                  <a:gd name="connsiteY7" fmla="*/ 126705 h 513886"/>
                  <a:gd name="connsiteX8" fmla="*/ 198184 w 659196"/>
                  <a:gd name="connsiteY8" fmla="*/ 244557 h 513886"/>
                  <a:gd name="connsiteX9" fmla="*/ 75363 w 659196"/>
                  <a:gd name="connsiteY9" fmla="*/ 264277 h 513886"/>
                  <a:gd name="connsiteX10" fmla="*/ 2230 w 659196"/>
                  <a:gd name="connsiteY10" fmla="*/ 462870 h 513886"/>
                  <a:gd name="connsiteX11" fmla="*/ 25831 w 659196"/>
                  <a:gd name="connsiteY11" fmla="*/ 512558 h 513886"/>
                  <a:gd name="connsiteX12" fmla="*/ 79711 w 659196"/>
                  <a:gd name="connsiteY12" fmla="*/ 470789 h 513886"/>
                  <a:gd name="connsiteX13" fmla="*/ 147099 w 659196"/>
                  <a:gd name="connsiteY13" fmla="*/ 330889 h 513886"/>
                  <a:gd name="connsiteX14" fmla="*/ 283118 w 659196"/>
                  <a:gd name="connsiteY14" fmla="*/ 340826 h 513886"/>
                  <a:gd name="connsiteX15" fmla="*/ 408112 w 659196"/>
                  <a:gd name="connsiteY15" fmla="*/ 427934 h 513886"/>
                  <a:gd name="connsiteX16" fmla="*/ 613383 w 659196"/>
                  <a:gd name="connsiteY16" fmla="*/ 511626 h 513886"/>
                  <a:gd name="connsiteX17" fmla="*/ 656238 w 659196"/>
                  <a:gd name="connsiteY17" fmla="*/ 492217 h 513886"/>
                  <a:gd name="connsiteX18" fmla="*/ 638227 w 659196"/>
                  <a:gd name="connsiteY18" fmla="*/ 447188 h 51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9196" h="513886">
                    <a:moveTo>
                      <a:pt x="638227" y="447188"/>
                    </a:moveTo>
                    <a:cubicBezTo>
                      <a:pt x="584658" y="413338"/>
                      <a:pt x="515095" y="374365"/>
                      <a:pt x="490407" y="358993"/>
                    </a:cubicBezTo>
                    <a:cubicBezTo>
                      <a:pt x="467116" y="344553"/>
                      <a:pt x="390256" y="264742"/>
                      <a:pt x="373176" y="247818"/>
                    </a:cubicBezTo>
                    <a:cubicBezTo>
                      <a:pt x="373021" y="247041"/>
                      <a:pt x="355631" y="207602"/>
                      <a:pt x="330321" y="122823"/>
                    </a:cubicBezTo>
                    <a:cubicBezTo>
                      <a:pt x="321160" y="92234"/>
                      <a:pt x="304546" y="54348"/>
                      <a:pt x="296937" y="36647"/>
                    </a:cubicBezTo>
                    <a:cubicBezTo>
                      <a:pt x="283739" y="6213"/>
                      <a:pt x="255479" y="158"/>
                      <a:pt x="230014" y="2"/>
                    </a:cubicBezTo>
                    <a:cubicBezTo>
                      <a:pt x="207034" y="-153"/>
                      <a:pt x="170390" y="7145"/>
                      <a:pt x="151757" y="28262"/>
                    </a:cubicBezTo>
                    <a:cubicBezTo>
                      <a:pt x="139180" y="42547"/>
                      <a:pt x="131417" y="78881"/>
                      <a:pt x="149583" y="126705"/>
                    </a:cubicBezTo>
                    <a:cubicBezTo>
                      <a:pt x="155794" y="143164"/>
                      <a:pt x="198184" y="244557"/>
                      <a:pt x="198184" y="244557"/>
                    </a:cubicBezTo>
                    <a:cubicBezTo>
                      <a:pt x="198184" y="244557"/>
                      <a:pt x="118218" y="237725"/>
                      <a:pt x="75363" y="264277"/>
                    </a:cubicBezTo>
                    <a:cubicBezTo>
                      <a:pt x="53625" y="277785"/>
                      <a:pt x="17136" y="395016"/>
                      <a:pt x="2230" y="462870"/>
                    </a:cubicBezTo>
                    <a:cubicBezTo>
                      <a:pt x="-3515" y="488801"/>
                      <a:pt x="987" y="505881"/>
                      <a:pt x="25831" y="512558"/>
                    </a:cubicBezTo>
                    <a:cubicBezTo>
                      <a:pt x="55643" y="520477"/>
                      <a:pt x="71792" y="491285"/>
                      <a:pt x="79711" y="470789"/>
                    </a:cubicBezTo>
                    <a:cubicBezTo>
                      <a:pt x="96480" y="427313"/>
                      <a:pt x="147099" y="330889"/>
                      <a:pt x="147099" y="330889"/>
                    </a:cubicBezTo>
                    <a:cubicBezTo>
                      <a:pt x="147099" y="330889"/>
                      <a:pt x="281255" y="341602"/>
                      <a:pt x="283118" y="340826"/>
                    </a:cubicBezTo>
                    <a:cubicBezTo>
                      <a:pt x="283118" y="340826"/>
                      <a:pt x="376903" y="411320"/>
                      <a:pt x="408112" y="427934"/>
                    </a:cubicBezTo>
                    <a:cubicBezTo>
                      <a:pt x="434353" y="441909"/>
                      <a:pt x="553914" y="493304"/>
                      <a:pt x="613383" y="511626"/>
                    </a:cubicBezTo>
                    <a:cubicBezTo>
                      <a:pt x="623010" y="514576"/>
                      <a:pt x="648475" y="514887"/>
                      <a:pt x="656238" y="492217"/>
                    </a:cubicBezTo>
                    <a:cubicBezTo>
                      <a:pt x="666331" y="463026"/>
                      <a:pt x="648164" y="453554"/>
                      <a:pt x="638227" y="44718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763B5513-F2D0-2442-F815-C459D5C00D9E}"/>
                  </a:ext>
                </a:extLst>
              </p:cNvPr>
              <p:cNvSpPr/>
              <p:nvPr/>
            </p:nvSpPr>
            <p:spPr>
              <a:xfrm>
                <a:off x="8166096" y="2234906"/>
                <a:ext cx="330896" cy="153048"/>
              </a:xfrm>
              <a:custGeom>
                <a:avLst/>
                <a:gdLst>
                  <a:gd name="connsiteX0" fmla="*/ 0 w 330896"/>
                  <a:gd name="connsiteY0" fmla="*/ 0 h 153048"/>
                  <a:gd name="connsiteX1" fmla="*/ 165676 w 330896"/>
                  <a:gd name="connsiteY1" fmla="*/ 80276 h 153048"/>
                  <a:gd name="connsiteX2" fmla="*/ 296260 w 330896"/>
                  <a:gd name="connsiteY2" fmla="*/ 85089 h 153048"/>
                  <a:gd name="connsiteX3" fmla="*/ 330886 w 330896"/>
                  <a:gd name="connsiteY3" fmla="*/ 118007 h 153048"/>
                  <a:gd name="connsiteX4" fmla="*/ 314582 w 330896"/>
                  <a:gd name="connsiteY4" fmla="*/ 147820 h 153048"/>
                  <a:gd name="connsiteX5" fmla="*/ 297968 w 330896"/>
                  <a:gd name="connsiteY5" fmla="*/ 152788 h 153048"/>
                  <a:gd name="connsiteX6" fmla="*/ 136019 w 330896"/>
                  <a:gd name="connsiteY6" fmla="*/ 141143 h 153048"/>
                  <a:gd name="connsiteX7" fmla="*/ 40060 w 330896"/>
                  <a:gd name="connsiteY7" fmla="*/ 106051 h 15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96" h="153048">
                    <a:moveTo>
                      <a:pt x="0" y="0"/>
                    </a:moveTo>
                    <a:cubicBezTo>
                      <a:pt x="31520" y="4813"/>
                      <a:pt x="141143" y="68165"/>
                      <a:pt x="165676" y="80276"/>
                    </a:cubicBezTo>
                    <a:cubicBezTo>
                      <a:pt x="180116" y="84779"/>
                      <a:pt x="244399" y="86487"/>
                      <a:pt x="296260" y="85089"/>
                    </a:cubicBezTo>
                    <a:cubicBezTo>
                      <a:pt x="314893" y="84624"/>
                      <a:pt x="330420" y="99375"/>
                      <a:pt x="330886" y="118007"/>
                    </a:cubicBezTo>
                    <a:cubicBezTo>
                      <a:pt x="331197" y="130584"/>
                      <a:pt x="324675" y="141764"/>
                      <a:pt x="314582" y="147820"/>
                    </a:cubicBezTo>
                    <a:cubicBezTo>
                      <a:pt x="309769" y="150770"/>
                      <a:pt x="304024" y="152478"/>
                      <a:pt x="297968" y="152788"/>
                    </a:cubicBezTo>
                    <a:cubicBezTo>
                      <a:pt x="237723" y="154341"/>
                      <a:pt x="171110" y="148751"/>
                      <a:pt x="136019" y="141143"/>
                    </a:cubicBezTo>
                    <a:cubicBezTo>
                      <a:pt x="114126" y="136485"/>
                      <a:pt x="68786" y="118163"/>
                      <a:pt x="40060" y="106051"/>
                    </a:cubicBez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D8B33C01-C148-7CB0-CF71-A284D71E5063}"/>
                  </a:ext>
                </a:extLst>
              </p:cNvPr>
              <p:cNvSpPr/>
              <p:nvPr/>
            </p:nvSpPr>
            <p:spPr>
              <a:xfrm>
                <a:off x="7976974" y="2083514"/>
                <a:ext cx="181047" cy="181048"/>
              </a:xfrm>
              <a:custGeom>
                <a:avLst/>
                <a:gdLst>
                  <a:gd name="connsiteX0" fmla="*/ 181048 w 181047"/>
                  <a:gd name="connsiteY0" fmla="*/ 90524 h 181048"/>
                  <a:gd name="connsiteX1" fmla="*/ 90524 w 181047"/>
                  <a:gd name="connsiteY1" fmla="*/ 181048 h 181048"/>
                  <a:gd name="connsiteX2" fmla="*/ 0 w 181047"/>
                  <a:gd name="connsiteY2" fmla="*/ 90524 h 181048"/>
                  <a:gd name="connsiteX3" fmla="*/ 90524 w 181047"/>
                  <a:gd name="connsiteY3" fmla="*/ 0 h 181048"/>
                  <a:gd name="connsiteX4" fmla="*/ 181048 w 181047"/>
                  <a:gd name="connsiteY4" fmla="*/ 90524 h 18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47" h="181048">
                    <a:moveTo>
                      <a:pt x="181048" y="90524"/>
                    </a:moveTo>
                    <a:cubicBezTo>
                      <a:pt x="181048" y="140522"/>
                      <a:pt x="140522" y="181048"/>
                      <a:pt x="90524" y="181048"/>
                    </a:cubicBezTo>
                    <a:cubicBezTo>
                      <a:pt x="40526" y="181048"/>
                      <a:pt x="0" y="140522"/>
                      <a:pt x="0" y="90524"/>
                    </a:cubicBezTo>
                    <a:cubicBezTo>
                      <a:pt x="0" y="40527"/>
                      <a:pt x="40526" y="0"/>
                      <a:pt x="90524" y="0"/>
                    </a:cubicBezTo>
                    <a:cubicBezTo>
                      <a:pt x="140522" y="-155"/>
                      <a:pt x="181048" y="40371"/>
                      <a:pt x="181048" y="90524"/>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713641EC-452B-41B8-9960-8721742869F1}"/>
                  </a:ext>
                </a:extLst>
              </p:cNvPr>
              <p:cNvSpPr/>
              <p:nvPr/>
            </p:nvSpPr>
            <p:spPr>
              <a:xfrm>
                <a:off x="7323275" y="2278843"/>
                <a:ext cx="424054" cy="18016"/>
              </a:xfrm>
              <a:custGeom>
                <a:avLst/>
                <a:gdLst>
                  <a:gd name="connsiteX0" fmla="*/ 414889 w 424054"/>
                  <a:gd name="connsiteY0" fmla="*/ 18016 h 18016"/>
                  <a:gd name="connsiteX1" fmla="*/ 0 w 424054"/>
                  <a:gd name="connsiteY1" fmla="*/ 9010 h 18016"/>
                  <a:gd name="connsiteX2" fmla="*/ 414889 w 424054"/>
                  <a:gd name="connsiteY2" fmla="*/ 4 h 18016"/>
                  <a:gd name="connsiteX3" fmla="*/ 424050 w 424054"/>
                  <a:gd name="connsiteY3" fmla="*/ 8855 h 18016"/>
                  <a:gd name="connsiteX4" fmla="*/ 415199 w 424054"/>
                  <a:gd name="connsiteY4" fmla="*/ 18016 h 18016"/>
                  <a:gd name="connsiteX5" fmla="*/ 414889 w 424054"/>
                  <a:gd name="connsiteY5" fmla="*/ 18016 h 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054" h="18016">
                    <a:moveTo>
                      <a:pt x="414889" y="18016"/>
                    </a:moveTo>
                    <a:lnTo>
                      <a:pt x="0" y="9010"/>
                    </a:lnTo>
                    <a:lnTo>
                      <a:pt x="414889" y="4"/>
                    </a:lnTo>
                    <a:cubicBezTo>
                      <a:pt x="419857" y="-151"/>
                      <a:pt x="424050" y="3886"/>
                      <a:pt x="424050" y="8855"/>
                    </a:cubicBezTo>
                    <a:cubicBezTo>
                      <a:pt x="424205" y="13824"/>
                      <a:pt x="420168" y="18016"/>
                      <a:pt x="415199" y="18016"/>
                    </a:cubicBezTo>
                    <a:cubicBezTo>
                      <a:pt x="415199" y="18016"/>
                      <a:pt x="415044" y="18016"/>
                      <a:pt x="414889" y="18016"/>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D2E05591-EBC5-A17A-4D35-43B3E534D4D1}"/>
                  </a:ext>
                </a:extLst>
              </p:cNvPr>
              <p:cNvSpPr/>
              <p:nvPr/>
            </p:nvSpPr>
            <p:spPr>
              <a:xfrm>
                <a:off x="7724810" y="2242825"/>
                <a:ext cx="40060" cy="90213"/>
              </a:xfrm>
              <a:custGeom>
                <a:avLst/>
                <a:gdLst>
                  <a:gd name="connsiteX0" fmla="*/ 28570 w 40060"/>
                  <a:gd name="connsiteY0" fmla="*/ 90213 h 90213"/>
                  <a:gd name="connsiteX1" fmla="*/ 0 w 40060"/>
                  <a:gd name="connsiteY1" fmla="*/ 48135 h 90213"/>
                  <a:gd name="connsiteX2" fmla="*/ 28570 w 40060"/>
                  <a:gd name="connsiteY2" fmla="*/ 0 h 90213"/>
                  <a:gd name="connsiteX3" fmla="*/ 40061 w 40060"/>
                  <a:gd name="connsiteY3" fmla="*/ 48911 h 90213"/>
                  <a:gd name="connsiteX4" fmla="*/ 28570 w 40060"/>
                  <a:gd name="connsiteY4" fmla="*/ 90213 h 90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0" h="90213">
                    <a:moveTo>
                      <a:pt x="28570" y="90213"/>
                    </a:moveTo>
                    <a:cubicBezTo>
                      <a:pt x="28570" y="90213"/>
                      <a:pt x="0" y="61643"/>
                      <a:pt x="0" y="48135"/>
                    </a:cubicBezTo>
                    <a:cubicBezTo>
                      <a:pt x="0" y="34626"/>
                      <a:pt x="28570" y="0"/>
                      <a:pt x="28570" y="0"/>
                    </a:cubicBezTo>
                    <a:cubicBezTo>
                      <a:pt x="28570" y="0"/>
                      <a:pt x="40061" y="14285"/>
                      <a:pt x="40061" y="48911"/>
                    </a:cubicBezTo>
                    <a:cubicBezTo>
                      <a:pt x="40061" y="83381"/>
                      <a:pt x="28570" y="90213"/>
                      <a:pt x="28570" y="9021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41" name="Freeform: Shape 40">
              <a:extLst>
                <a:ext uri="{FF2B5EF4-FFF2-40B4-BE49-F238E27FC236}">
                  <a16:creationId xmlns:a16="http://schemas.microsoft.com/office/drawing/2014/main" id="{C9BDBE1E-779A-2323-76D9-72BDEA48F843}"/>
                </a:ext>
              </a:extLst>
            </p:cNvPr>
            <p:cNvSpPr/>
            <p:nvPr/>
          </p:nvSpPr>
          <p:spPr>
            <a:xfrm>
              <a:off x="7078100" y="1565836"/>
              <a:ext cx="1798679" cy="1798679"/>
            </a:xfrm>
            <a:custGeom>
              <a:avLst/>
              <a:gdLst>
                <a:gd name="connsiteX0" fmla="*/ 899340 w 1798679"/>
                <a:gd name="connsiteY0" fmla="*/ 0 h 1798679"/>
                <a:gd name="connsiteX1" fmla="*/ 0 w 1798679"/>
                <a:gd name="connsiteY1" fmla="*/ 899340 h 1798679"/>
                <a:gd name="connsiteX2" fmla="*/ 899340 w 1798679"/>
                <a:gd name="connsiteY2" fmla="*/ 1798679 h 1798679"/>
                <a:gd name="connsiteX3" fmla="*/ 1798679 w 1798679"/>
                <a:gd name="connsiteY3" fmla="*/ 899340 h 1798679"/>
                <a:gd name="connsiteX4" fmla="*/ 899340 w 1798679"/>
                <a:gd name="connsiteY4" fmla="*/ 0 h 1798679"/>
                <a:gd name="connsiteX5" fmla="*/ 899340 w 1798679"/>
                <a:gd name="connsiteY5" fmla="*/ 1588595 h 1798679"/>
                <a:gd name="connsiteX6" fmla="*/ 210084 w 1798679"/>
                <a:gd name="connsiteY6" fmla="*/ 899340 h 1798679"/>
                <a:gd name="connsiteX7" fmla="*/ 899340 w 1798679"/>
                <a:gd name="connsiteY7" fmla="*/ 210084 h 1798679"/>
                <a:gd name="connsiteX8" fmla="*/ 1588595 w 1798679"/>
                <a:gd name="connsiteY8" fmla="*/ 899340 h 1798679"/>
                <a:gd name="connsiteX9" fmla="*/ 899340 w 1798679"/>
                <a:gd name="connsiteY9" fmla="*/ 1588595 h 17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8679" h="1798679">
                  <a:moveTo>
                    <a:pt x="899340" y="0"/>
                  </a:moveTo>
                  <a:cubicBezTo>
                    <a:pt x="402622" y="0"/>
                    <a:pt x="0" y="402622"/>
                    <a:pt x="0" y="899340"/>
                  </a:cubicBezTo>
                  <a:cubicBezTo>
                    <a:pt x="0" y="1396057"/>
                    <a:pt x="402622" y="1798679"/>
                    <a:pt x="899340" y="1798679"/>
                  </a:cubicBezTo>
                  <a:cubicBezTo>
                    <a:pt x="1396057" y="1798679"/>
                    <a:pt x="1798679" y="1396057"/>
                    <a:pt x="1798679" y="899340"/>
                  </a:cubicBezTo>
                  <a:cubicBezTo>
                    <a:pt x="1798679" y="402622"/>
                    <a:pt x="1395902" y="0"/>
                    <a:pt x="899340" y="0"/>
                  </a:cubicBezTo>
                  <a:close/>
                  <a:moveTo>
                    <a:pt x="899340" y="1588595"/>
                  </a:moveTo>
                  <a:cubicBezTo>
                    <a:pt x="518611" y="1588595"/>
                    <a:pt x="210084" y="1279913"/>
                    <a:pt x="210084" y="899340"/>
                  </a:cubicBezTo>
                  <a:cubicBezTo>
                    <a:pt x="210084" y="518611"/>
                    <a:pt x="518766" y="210084"/>
                    <a:pt x="899340" y="210084"/>
                  </a:cubicBezTo>
                  <a:cubicBezTo>
                    <a:pt x="1280069" y="210084"/>
                    <a:pt x="1588595" y="518766"/>
                    <a:pt x="1588595" y="899340"/>
                  </a:cubicBezTo>
                  <a:cubicBezTo>
                    <a:pt x="1588595" y="1280068"/>
                    <a:pt x="1280069" y="1588595"/>
                    <a:pt x="899340" y="1588595"/>
                  </a:cubicBezTo>
                  <a:close/>
                </a:path>
              </a:pathLst>
            </a:custGeom>
            <a:gradFill>
              <a:gsLst>
                <a:gs pos="0">
                  <a:srgbClr val="370E02"/>
                </a:gs>
                <a:gs pos="12890">
                  <a:srgbClr val="5C150B"/>
                </a:gs>
                <a:gs pos="26910">
                  <a:srgbClr val="831811"/>
                </a:gs>
                <a:gs pos="37740">
                  <a:srgbClr val="9D1813"/>
                </a:gs>
                <a:gs pos="43980">
                  <a:srgbClr val="A71714"/>
                </a:gs>
                <a:gs pos="58220">
                  <a:srgbClr val="B21614"/>
                </a:gs>
                <a:gs pos="82580">
                  <a:srgbClr val="CF1014"/>
                </a:gs>
                <a:gs pos="96340">
                  <a:srgbClr val="E30613"/>
                </a:gs>
              </a:gsLst>
              <a:lin ang="14025499" scaled="1"/>
            </a:gradFill>
            <a:ln w="15511" cap="flat">
              <a:noFill/>
              <a:prstDash val="solid"/>
              <a:miter/>
            </a:ln>
          </p:spPr>
          <p:txBody>
            <a:bodyPr rtlCol="0" anchor="ctr"/>
            <a:lstStyle/>
            <a:p>
              <a:endParaRPr lang="en-IN"/>
            </a:p>
          </p:txBody>
        </p:sp>
      </p:grpSp>
      <p:grpSp>
        <p:nvGrpSpPr>
          <p:cNvPr id="70" name="Group 69">
            <a:extLst>
              <a:ext uri="{FF2B5EF4-FFF2-40B4-BE49-F238E27FC236}">
                <a16:creationId xmlns:a16="http://schemas.microsoft.com/office/drawing/2014/main" id="{E5E63578-A07B-667E-E146-21FA383A63DC}"/>
              </a:ext>
            </a:extLst>
          </p:cNvPr>
          <p:cNvGrpSpPr/>
          <p:nvPr/>
        </p:nvGrpSpPr>
        <p:grpSpPr>
          <a:xfrm>
            <a:off x="4008438" y="2339714"/>
            <a:ext cx="1798369" cy="1798679"/>
            <a:chOff x="4215957" y="2276829"/>
            <a:chExt cx="1798369" cy="1798679"/>
          </a:xfrm>
        </p:grpSpPr>
        <p:grpSp>
          <p:nvGrpSpPr>
            <p:cNvPr id="9" name="Group 8">
              <a:extLst>
                <a:ext uri="{FF2B5EF4-FFF2-40B4-BE49-F238E27FC236}">
                  <a16:creationId xmlns:a16="http://schemas.microsoft.com/office/drawing/2014/main" id="{CE299EC9-74EF-B89C-99D5-F5269B1D2ACE}"/>
                </a:ext>
              </a:extLst>
            </p:cNvPr>
            <p:cNvGrpSpPr/>
            <p:nvPr/>
          </p:nvGrpSpPr>
          <p:grpSpPr>
            <a:xfrm>
              <a:off x="4215957" y="2276829"/>
              <a:ext cx="1798369" cy="1798679"/>
              <a:chOff x="4215957" y="2276829"/>
              <a:chExt cx="1798369" cy="1798679"/>
            </a:xfrm>
          </p:grpSpPr>
          <p:sp>
            <p:nvSpPr>
              <p:cNvPr id="42" name="Freeform: Shape 41">
                <a:extLst>
                  <a:ext uri="{FF2B5EF4-FFF2-40B4-BE49-F238E27FC236}">
                    <a16:creationId xmlns:a16="http://schemas.microsoft.com/office/drawing/2014/main" id="{157E4004-9647-3330-625C-8875C6C16456}"/>
                  </a:ext>
                </a:extLst>
              </p:cNvPr>
              <p:cNvSpPr/>
              <p:nvPr/>
            </p:nvSpPr>
            <p:spPr>
              <a:xfrm>
                <a:off x="5095733" y="2276829"/>
                <a:ext cx="918593" cy="872632"/>
              </a:xfrm>
              <a:custGeom>
                <a:avLst/>
                <a:gdLst>
                  <a:gd name="connsiteX0" fmla="*/ 19564 w 918593"/>
                  <a:gd name="connsiteY0" fmla="*/ 210084 h 872632"/>
                  <a:gd name="connsiteX1" fmla="*/ 702920 w 918593"/>
                  <a:gd name="connsiteY1" fmla="*/ 809902 h 872632"/>
                  <a:gd name="connsiteX2" fmla="*/ 805244 w 918593"/>
                  <a:gd name="connsiteY2" fmla="*/ 849342 h 872632"/>
                  <a:gd name="connsiteX3" fmla="*/ 918594 w 918593"/>
                  <a:gd name="connsiteY3" fmla="*/ 872633 h 872632"/>
                  <a:gd name="connsiteX4" fmla="*/ 19720 w 918593"/>
                  <a:gd name="connsiteY4" fmla="*/ 0 h 872632"/>
                  <a:gd name="connsiteX5" fmla="*/ 0 w 918593"/>
                  <a:gd name="connsiteY5" fmla="*/ 155 h 872632"/>
                  <a:gd name="connsiteX6" fmla="*/ 19564 w 918593"/>
                  <a:gd name="connsiteY6" fmla="*/ 210084 h 8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593" h="872632">
                    <a:moveTo>
                      <a:pt x="19564" y="210084"/>
                    </a:moveTo>
                    <a:cubicBezTo>
                      <a:pt x="369860" y="210084"/>
                      <a:pt x="658978" y="471563"/>
                      <a:pt x="702920" y="809902"/>
                    </a:cubicBezTo>
                    <a:cubicBezTo>
                      <a:pt x="723105" y="820151"/>
                      <a:pt x="763165" y="836920"/>
                      <a:pt x="805244" y="849342"/>
                    </a:cubicBezTo>
                    <a:cubicBezTo>
                      <a:pt x="851205" y="862851"/>
                      <a:pt x="899185" y="871391"/>
                      <a:pt x="918594" y="872633"/>
                    </a:cubicBezTo>
                    <a:cubicBezTo>
                      <a:pt x="904464" y="388337"/>
                      <a:pt x="507431" y="0"/>
                      <a:pt x="19720" y="0"/>
                    </a:cubicBezTo>
                    <a:cubicBezTo>
                      <a:pt x="13198" y="0"/>
                      <a:pt x="6521" y="0"/>
                      <a:pt x="0" y="155"/>
                    </a:cubicBezTo>
                    <a:cubicBezTo>
                      <a:pt x="11645" y="46737"/>
                      <a:pt x="22204" y="140522"/>
                      <a:pt x="19564" y="210084"/>
                    </a:cubicBezTo>
                    <a:close/>
                  </a:path>
                </a:pathLst>
              </a:custGeom>
              <a:gradFill>
                <a:gsLst>
                  <a:gs pos="0">
                    <a:srgbClr val="E94E1B"/>
                  </a:gs>
                  <a:gs pos="7610">
                    <a:srgbClr val="EB5F18"/>
                  </a:gs>
                  <a:gs pos="24710">
                    <a:srgbClr val="EF7C09"/>
                  </a:gs>
                  <a:gs pos="39010">
                    <a:srgbClr val="F28C00"/>
                  </a:gs>
                  <a:gs pos="48690">
                    <a:srgbClr val="F39200"/>
                  </a:gs>
                  <a:gs pos="96340">
                    <a:srgbClr val="FFDE00"/>
                  </a:gs>
                </a:gsLst>
                <a:lin ang="14361872" scaled="1"/>
              </a:gradFill>
              <a:ln w="15511"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E858B7BD-F430-9C3F-C953-B2B0540E7F72}"/>
                  </a:ext>
                </a:extLst>
              </p:cNvPr>
              <p:cNvSpPr/>
              <p:nvPr/>
            </p:nvSpPr>
            <p:spPr>
              <a:xfrm>
                <a:off x="4215957" y="2306331"/>
                <a:ext cx="1779580" cy="1769177"/>
              </a:xfrm>
              <a:custGeom>
                <a:avLst/>
                <a:gdLst>
                  <a:gd name="connsiteX0" fmla="*/ 1575087 w 1779580"/>
                  <a:gd name="connsiteY0" fmla="*/ 1004925 h 1769177"/>
                  <a:gd name="connsiteX1" fmla="*/ 899185 w 1779580"/>
                  <a:gd name="connsiteY1" fmla="*/ 1559249 h 1769177"/>
                  <a:gd name="connsiteX2" fmla="*/ 209929 w 1779580"/>
                  <a:gd name="connsiteY2" fmla="*/ 869993 h 1769177"/>
                  <a:gd name="connsiteX3" fmla="*/ 687082 w 1779580"/>
                  <a:gd name="connsiteY3" fmla="*/ 213966 h 1769177"/>
                  <a:gd name="connsiteX4" fmla="*/ 670934 w 1779580"/>
                  <a:gd name="connsiteY4" fmla="*/ 0 h 1769177"/>
                  <a:gd name="connsiteX5" fmla="*/ 0 w 1779580"/>
                  <a:gd name="connsiteY5" fmla="*/ 869838 h 1769177"/>
                  <a:gd name="connsiteX6" fmla="*/ 899340 w 1779580"/>
                  <a:gd name="connsiteY6" fmla="*/ 1769177 h 1769177"/>
                  <a:gd name="connsiteX7" fmla="*/ 1779581 w 1779580"/>
                  <a:gd name="connsiteY7" fmla="*/ 1052439 h 1769177"/>
                  <a:gd name="connsiteX8" fmla="*/ 1681604 w 1779580"/>
                  <a:gd name="connsiteY8" fmla="*/ 1035980 h 1769177"/>
                  <a:gd name="connsiteX9" fmla="*/ 1575087 w 1779580"/>
                  <a:gd name="connsiteY9" fmla="*/ 1004925 h 17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9580" h="1769177">
                    <a:moveTo>
                      <a:pt x="1575087" y="1004925"/>
                    </a:moveTo>
                    <a:cubicBezTo>
                      <a:pt x="1512357" y="1320905"/>
                      <a:pt x="1233642" y="1559249"/>
                      <a:pt x="899185" y="1559249"/>
                    </a:cubicBezTo>
                    <a:cubicBezTo>
                      <a:pt x="518456" y="1559249"/>
                      <a:pt x="209929" y="1250566"/>
                      <a:pt x="209929" y="869993"/>
                    </a:cubicBezTo>
                    <a:cubicBezTo>
                      <a:pt x="209929" y="563329"/>
                      <a:pt x="410231" y="303558"/>
                      <a:pt x="687082" y="213966"/>
                    </a:cubicBezTo>
                    <a:cubicBezTo>
                      <a:pt x="689256" y="165521"/>
                      <a:pt x="693293" y="103722"/>
                      <a:pt x="670934" y="0"/>
                    </a:cubicBezTo>
                    <a:cubicBezTo>
                      <a:pt x="284925" y="101083"/>
                      <a:pt x="0" y="452154"/>
                      <a:pt x="0" y="869838"/>
                    </a:cubicBezTo>
                    <a:cubicBezTo>
                      <a:pt x="0" y="1366555"/>
                      <a:pt x="402622" y="1769177"/>
                      <a:pt x="899340" y="1769177"/>
                    </a:cubicBezTo>
                    <a:cubicBezTo>
                      <a:pt x="1333327" y="1769177"/>
                      <a:pt x="1695268" y="1461582"/>
                      <a:pt x="1779581" y="1052439"/>
                    </a:cubicBezTo>
                    <a:cubicBezTo>
                      <a:pt x="1764985" y="1050575"/>
                      <a:pt x="1723993" y="1045607"/>
                      <a:pt x="1681604" y="1035980"/>
                    </a:cubicBezTo>
                    <a:cubicBezTo>
                      <a:pt x="1639370" y="1026353"/>
                      <a:pt x="1595893" y="1011757"/>
                      <a:pt x="1575087" y="1004925"/>
                    </a:cubicBezTo>
                    <a:close/>
                  </a:path>
                </a:pathLst>
              </a:custGeom>
              <a:gradFill>
                <a:gsLst>
                  <a:gs pos="0">
                    <a:srgbClr val="E94E1B"/>
                  </a:gs>
                  <a:gs pos="7610">
                    <a:srgbClr val="EB5F18"/>
                  </a:gs>
                  <a:gs pos="24710">
                    <a:srgbClr val="EF7C09"/>
                  </a:gs>
                  <a:gs pos="39010">
                    <a:srgbClr val="F28C00"/>
                  </a:gs>
                  <a:gs pos="48690">
                    <a:srgbClr val="F39200"/>
                  </a:gs>
                  <a:gs pos="96340">
                    <a:srgbClr val="FFDE00"/>
                  </a:gs>
                </a:gsLst>
                <a:lin ang="14361872" scaled="1"/>
              </a:gradFill>
              <a:ln w="15511" cap="flat">
                <a:noFill/>
                <a:prstDash val="solid"/>
                <a:miter/>
              </a:ln>
            </p:spPr>
            <p:txBody>
              <a:bodyPr rtlCol="0" anchor="ctr"/>
              <a:lstStyle/>
              <a:p>
                <a:endParaRPr lang="en-IN"/>
              </a:p>
            </p:txBody>
          </p:sp>
        </p:grpSp>
        <p:grpSp>
          <p:nvGrpSpPr>
            <p:cNvPr id="46" name="Graphic 8">
              <a:extLst>
                <a:ext uri="{FF2B5EF4-FFF2-40B4-BE49-F238E27FC236}">
                  <a16:creationId xmlns:a16="http://schemas.microsoft.com/office/drawing/2014/main" id="{9A085A9C-C550-FE60-D739-1848F7782594}"/>
                </a:ext>
              </a:extLst>
            </p:cNvPr>
            <p:cNvGrpSpPr/>
            <p:nvPr/>
          </p:nvGrpSpPr>
          <p:grpSpPr>
            <a:xfrm>
              <a:off x="4634701" y="2725723"/>
              <a:ext cx="1056000" cy="795617"/>
              <a:chOff x="4634701" y="2725723"/>
              <a:chExt cx="1056000" cy="795617"/>
            </a:xfrm>
          </p:grpSpPr>
          <p:sp>
            <p:nvSpPr>
              <p:cNvPr id="47" name="Freeform: Shape 46">
                <a:extLst>
                  <a:ext uri="{FF2B5EF4-FFF2-40B4-BE49-F238E27FC236}">
                    <a16:creationId xmlns:a16="http://schemas.microsoft.com/office/drawing/2014/main" id="{5CEADE17-775A-51A1-9858-222E70BBF9C9}"/>
                  </a:ext>
                </a:extLst>
              </p:cNvPr>
              <p:cNvSpPr/>
              <p:nvPr/>
            </p:nvSpPr>
            <p:spPr>
              <a:xfrm>
                <a:off x="4649296" y="2749945"/>
                <a:ext cx="1041405" cy="771394"/>
              </a:xfrm>
              <a:custGeom>
                <a:avLst/>
                <a:gdLst>
                  <a:gd name="connsiteX0" fmla="*/ 1037404 w 1041405"/>
                  <a:gd name="connsiteY0" fmla="*/ 679163 h 771394"/>
                  <a:gd name="connsiteX1" fmla="*/ 1031815 w 1041405"/>
                  <a:gd name="connsiteY1" fmla="*/ 635376 h 771394"/>
                  <a:gd name="connsiteX2" fmla="*/ 983835 w 1041405"/>
                  <a:gd name="connsiteY2" fmla="*/ 615967 h 771394"/>
                  <a:gd name="connsiteX3" fmla="*/ 975295 w 1041405"/>
                  <a:gd name="connsiteY3" fmla="*/ 616588 h 771394"/>
                  <a:gd name="connsiteX4" fmla="*/ 913807 w 1041405"/>
                  <a:gd name="connsiteY4" fmla="*/ 595160 h 771394"/>
                  <a:gd name="connsiteX5" fmla="*/ 910081 w 1041405"/>
                  <a:gd name="connsiteY5" fmla="*/ 588794 h 771394"/>
                  <a:gd name="connsiteX6" fmla="*/ 869865 w 1041405"/>
                  <a:gd name="connsiteY6" fmla="*/ 564572 h 771394"/>
                  <a:gd name="connsiteX7" fmla="*/ 869865 w 1041405"/>
                  <a:gd name="connsiteY7" fmla="*/ 564572 h 771394"/>
                  <a:gd name="connsiteX8" fmla="*/ 854959 w 1041405"/>
                  <a:gd name="connsiteY8" fmla="*/ 565659 h 771394"/>
                  <a:gd name="connsiteX9" fmla="*/ 839587 w 1041405"/>
                  <a:gd name="connsiteY9" fmla="*/ 565348 h 771394"/>
                  <a:gd name="connsiteX10" fmla="*/ 806824 w 1041405"/>
                  <a:gd name="connsiteY10" fmla="*/ 521561 h 771394"/>
                  <a:gd name="connsiteX11" fmla="*/ 781515 w 1041405"/>
                  <a:gd name="connsiteY11" fmla="*/ 472495 h 771394"/>
                  <a:gd name="connsiteX12" fmla="*/ 773130 w 1041405"/>
                  <a:gd name="connsiteY12" fmla="*/ 433211 h 771394"/>
                  <a:gd name="connsiteX13" fmla="*/ 781825 w 1041405"/>
                  <a:gd name="connsiteY13" fmla="*/ 431969 h 771394"/>
                  <a:gd name="connsiteX14" fmla="*/ 785863 w 1041405"/>
                  <a:gd name="connsiteY14" fmla="*/ 433211 h 771394"/>
                  <a:gd name="connsiteX15" fmla="*/ 801545 w 1041405"/>
                  <a:gd name="connsiteY15" fmla="*/ 438956 h 771394"/>
                  <a:gd name="connsiteX16" fmla="*/ 801856 w 1041405"/>
                  <a:gd name="connsiteY16" fmla="*/ 438956 h 771394"/>
                  <a:gd name="connsiteX17" fmla="*/ 811638 w 1041405"/>
                  <a:gd name="connsiteY17" fmla="*/ 436937 h 771394"/>
                  <a:gd name="connsiteX18" fmla="*/ 813346 w 1041405"/>
                  <a:gd name="connsiteY18" fmla="*/ 441906 h 771394"/>
                  <a:gd name="connsiteX19" fmla="*/ 815675 w 1041405"/>
                  <a:gd name="connsiteY19" fmla="*/ 449825 h 771394"/>
                  <a:gd name="connsiteX20" fmla="*/ 853406 w 1041405"/>
                  <a:gd name="connsiteY20" fmla="*/ 510537 h 771394"/>
                  <a:gd name="connsiteX21" fmla="*/ 880268 w 1041405"/>
                  <a:gd name="connsiteY21" fmla="*/ 521095 h 771394"/>
                  <a:gd name="connsiteX22" fmla="*/ 889274 w 1041405"/>
                  <a:gd name="connsiteY22" fmla="*/ 523580 h 771394"/>
                  <a:gd name="connsiteX23" fmla="*/ 905888 w 1041405"/>
                  <a:gd name="connsiteY23" fmla="*/ 547802 h 771394"/>
                  <a:gd name="connsiteX24" fmla="*/ 935390 w 1041405"/>
                  <a:gd name="connsiteY24" fmla="*/ 535070 h 771394"/>
                  <a:gd name="connsiteX25" fmla="*/ 935545 w 1041405"/>
                  <a:gd name="connsiteY25" fmla="*/ 534604 h 771394"/>
                  <a:gd name="connsiteX26" fmla="*/ 973432 w 1041405"/>
                  <a:gd name="connsiteY26" fmla="*/ 535536 h 771394"/>
                  <a:gd name="connsiteX27" fmla="*/ 990046 w 1041405"/>
                  <a:gd name="connsiteY27" fmla="*/ 523890 h 771394"/>
                  <a:gd name="connsiteX28" fmla="*/ 996878 w 1041405"/>
                  <a:gd name="connsiteY28" fmla="*/ 517058 h 771394"/>
                  <a:gd name="connsiteX29" fmla="*/ 1026380 w 1041405"/>
                  <a:gd name="connsiteY29" fmla="*/ 489885 h 771394"/>
                  <a:gd name="connsiteX30" fmla="*/ 1020169 w 1041405"/>
                  <a:gd name="connsiteY30" fmla="*/ 457744 h 771394"/>
                  <a:gd name="connsiteX31" fmla="*/ 1006816 w 1041405"/>
                  <a:gd name="connsiteY31" fmla="*/ 452930 h 771394"/>
                  <a:gd name="connsiteX32" fmla="*/ 1002313 w 1041405"/>
                  <a:gd name="connsiteY32" fmla="*/ 435385 h 771394"/>
                  <a:gd name="connsiteX33" fmla="*/ 976693 w 1041405"/>
                  <a:gd name="connsiteY33" fmla="*/ 426068 h 771394"/>
                  <a:gd name="connsiteX34" fmla="*/ 976227 w 1041405"/>
                  <a:gd name="connsiteY34" fmla="*/ 424826 h 771394"/>
                  <a:gd name="connsiteX35" fmla="*/ 966755 w 1041405"/>
                  <a:gd name="connsiteY35" fmla="*/ 414889 h 771394"/>
                  <a:gd name="connsiteX36" fmla="*/ 966445 w 1041405"/>
                  <a:gd name="connsiteY36" fmla="*/ 414733 h 771394"/>
                  <a:gd name="connsiteX37" fmla="*/ 963805 w 1041405"/>
                  <a:gd name="connsiteY37" fmla="*/ 413491 h 771394"/>
                  <a:gd name="connsiteX38" fmla="*/ 960855 w 1041405"/>
                  <a:gd name="connsiteY38" fmla="*/ 412404 h 771394"/>
                  <a:gd name="connsiteX39" fmla="*/ 959923 w 1041405"/>
                  <a:gd name="connsiteY39" fmla="*/ 412094 h 771394"/>
                  <a:gd name="connsiteX40" fmla="*/ 955420 w 1041405"/>
                  <a:gd name="connsiteY40" fmla="*/ 411473 h 771394"/>
                  <a:gd name="connsiteX41" fmla="*/ 954955 w 1041405"/>
                  <a:gd name="connsiteY41" fmla="*/ 411473 h 771394"/>
                  <a:gd name="connsiteX42" fmla="*/ 950762 w 1041405"/>
                  <a:gd name="connsiteY42" fmla="*/ 411628 h 771394"/>
                  <a:gd name="connsiteX43" fmla="*/ 949675 w 1041405"/>
                  <a:gd name="connsiteY43" fmla="*/ 411783 h 771394"/>
                  <a:gd name="connsiteX44" fmla="*/ 946570 w 1041405"/>
                  <a:gd name="connsiteY44" fmla="*/ 412560 h 771394"/>
                  <a:gd name="connsiteX45" fmla="*/ 944551 w 1041405"/>
                  <a:gd name="connsiteY45" fmla="*/ 413181 h 771394"/>
                  <a:gd name="connsiteX46" fmla="*/ 944086 w 1041405"/>
                  <a:gd name="connsiteY46" fmla="*/ 413336 h 771394"/>
                  <a:gd name="connsiteX47" fmla="*/ 934769 w 1041405"/>
                  <a:gd name="connsiteY47" fmla="*/ 414733 h 771394"/>
                  <a:gd name="connsiteX48" fmla="*/ 897193 w 1041405"/>
                  <a:gd name="connsiteY48" fmla="*/ 382747 h 771394"/>
                  <a:gd name="connsiteX49" fmla="*/ 848748 w 1041405"/>
                  <a:gd name="connsiteY49" fmla="*/ 334768 h 771394"/>
                  <a:gd name="connsiteX50" fmla="*/ 758534 w 1041405"/>
                  <a:gd name="connsiteY50" fmla="*/ 340979 h 771394"/>
                  <a:gd name="connsiteX51" fmla="*/ 747044 w 1041405"/>
                  <a:gd name="connsiteY51" fmla="*/ 349674 h 771394"/>
                  <a:gd name="connsiteX52" fmla="*/ 723132 w 1041405"/>
                  <a:gd name="connsiteY52" fmla="*/ 362096 h 771394"/>
                  <a:gd name="connsiteX53" fmla="*/ 714127 w 1041405"/>
                  <a:gd name="connsiteY53" fmla="*/ 357282 h 771394"/>
                  <a:gd name="connsiteX54" fmla="*/ 709468 w 1041405"/>
                  <a:gd name="connsiteY54" fmla="*/ 354798 h 771394"/>
                  <a:gd name="connsiteX55" fmla="*/ 663663 w 1041405"/>
                  <a:gd name="connsiteY55" fmla="*/ 342221 h 771394"/>
                  <a:gd name="connsiteX56" fmla="*/ 660557 w 1041405"/>
                  <a:gd name="connsiteY56" fmla="*/ 307751 h 771394"/>
                  <a:gd name="connsiteX57" fmla="*/ 657607 w 1041405"/>
                  <a:gd name="connsiteY57" fmla="*/ 297968 h 771394"/>
                  <a:gd name="connsiteX58" fmla="*/ 615528 w 1041405"/>
                  <a:gd name="connsiteY58" fmla="*/ 166297 h 771394"/>
                  <a:gd name="connsiteX59" fmla="*/ 556525 w 1041405"/>
                  <a:gd name="connsiteY59" fmla="*/ 113970 h 771394"/>
                  <a:gd name="connsiteX60" fmla="*/ 558854 w 1041405"/>
                  <a:gd name="connsiteY60" fmla="*/ 103256 h 771394"/>
                  <a:gd name="connsiteX61" fmla="*/ 563201 w 1041405"/>
                  <a:gd name="connsiteY61" fmla="*/ 73289 h 771394"/>
                  <a:gd name="connsiteX62" fmla="*/ 476870 w 1041405"/>
                  <a:gd name="connsiteY62" fmla="*/ 0 h 771394"/>
                  <a:gd name="connsiteX63" fmla="*/ 460566 w 1041405"/>
                  <a:gd name="connsiteY63" fmla="*/ 1242 h 771394"/>
                  <a:gd name="connsiteX64" fmla="*/ 386346 w 1041405"/>
                  <a:gd name="connsiteY64" fmla="*/ 84624 h 771394"/>
                  <a:gd name="connsiteX65" fmla="*/ 391314 w 1041405"/>
                  <a:gd name="connsiteY65" fmla="*/ 103567 h 771394"/>
                  <a:gd name="connsiteX66" fmla="*/ 393333 w 1041405"/>
                  <a:gd name="connsiteY66" fmla="*/ 105741 h 771394"/>
                  <a:gd name="connsiteX67" fmla="*/ 395041 w 1041405"/>
                  <a:gd name="connsiteY67" fmla="*/ 114747 h 771394"/>
                  <a:gd name="connsiteX68" fmla="*/ 461964 w 1041405"/>
                  <a:gd name="connsiteY68" fmla="*/ 174216 h 771394"/>
                  <a:gd name="connsiteX69" fmla="*/ 461498 w 1041405"/>
                  <a:gd name="connsiteY69" fmla="*/ 176700 h 771394"/>
                  <a:gd name="connsiteX70" fmla="*/ 453268 w 1041405"/>
                  <a:gd name="connsiteY70" fmla="*/ 183377 h 771394"/>
                  <a:gd name="connsiteX71" fmla="*/ 387588 w 1041405"/>
                  <a:gd name="connsiteY71" fmla="*/ 154341 h 771394"/>
                  <a:gd name="connsiteX72" fmla="*/ 323926 w 1041405"/>
                  <a:gd name="connsiteY72" fmla="*/ 171887 h 771394"/>
                  <a:gd name="connsiteX73" fmla="*/ 320976 w 1041405"/>
                  <a:gd name="connsiteY73" fmla="*/ 177943 h 771394"/>
                  <a:gd name="connsiteX74" fmla="*/ 318181 w 1041405"/>
                  <a:gd name="connsiteY74" fmla="*/ 176390 h 771394"/>
                  <a:gd name="connsiteX75" fmla="*/ 316628 w 1041405"/>
                  <a:gd name="connsiteY75" fmla="*/ 175613 h 771394"/>
                  <a:gd name="connsiteX76" fmla="*/ 315076 w 1041405"/>
                  <a:gd name="connsiteY76" fmla="*/ 173129 h 771394"/>
                  <a:gd name="connsiteX77" fmla="*/ 297685 w 1041405"/>
                  <a:gd name="connsiteY77" fmla="*/ 158223 h 771394"/>
                  <a:gd name="connsiteX78" fmla="*/ 290387 w 1041405"/>
                  <a:gd name="connsiteY78" fmla="*/ 147354 h 771394"/>
                  <a:gd name="connsiteX79" fmla="*/ 269891 w 1041405"/>
                  <a:gd name="connsiteY79" fmla="*/ 134932 h 771394"/>
                  <a:gd name="connsiteX80" fmla="*/ 266475 w 1041405"/>
                  <a:gd name="connsiteY80" fmla="*/ 133379 h 771394"/>
                  <a:gd name="connsiteX81" fmla="*/ 264146 w 1041405"/>
                  <a:gd name="connsiteY81" fmla="*/ 132137 h 771394"/>
                  <a:gd name="connsiteX82" fmla="*/ 258401 w 1041405"/>
                  <a:gd name="connsiteY82" fmla="*/ 127634 h 771394"/>
                  <a:gd name="connsiteX83" fmla="*/ 223620 w 1041405"/>
                  <a:gd name="connsiteY83" fmla="*/ 120492 h 771394"/>
                  <a:gd name="connsiteX84" fmla="*/ 221136 w 1041405"/>
                  <a:gd name="connsiteY84" fmla="*/ 120492 h 771394"/>
                  <a:gd name="connsiteX85" fmla="*/ 214148 w 1041405"/>
                  <a:gd name="connsiteY85" fmla="*/ 120802 h 771394"/>
                  <a:gd name="connsiteX86" fmla="*/ 208093 w 1041405"/>
                  <a:gd name="connsiteY86" fmla="*/ 120957 h 771394"/>
                  <a:gd name="connsiteX87" fmla="*/ 200018 w 1041405"/>
                  <a:gd name="connsiteY87" fmla="*/ 119715 h 771394"/>
                  <a:gd name="connsiteX88" fmla="*/ 180299 w 1041405"/>
                  <a:gd name="connsiteY88" fmla="*/ 115523 h 771394"/>
                  <a:gd name="connsiteX89" fmla="*/ 164616 w 1041405"/>
                  <a:gd name="connsiteY89" fmla="*/ 95648 h 771394"/>
                  <a:gd name="connsiteX90" fmla="*/ 123624 w 1041405"/>
                  <a:gd name="connsiteY90" fmla="*/ 71270 h 771394"/>
                  <a:gd name="connsiteX91" fmla="*/ 116171 w 1041405"/>
                  <a:gd name="connsiteY91" fmla="*/ 72512 h 771394"/>
                  <a:gd name="connsiteX92" fmla="*/ 101420 w 1041405"/>
                  <a:gd name="connsiteY92" fmla="*/ 110088 h 771394"/>
                  <a:gd name="connsiteX93" fmla="*/ 89464 w 1041405"/>
                  <a:gd name="connsiteY93" fmla="*/ 135243 h 771394"/>
                  <a:gd name="connsiteX94" fmla="*/ 83875 w 1041405"/>
                  <a:gd name="connsiteY94" fmla="*/ 143627 h 771394"/>
                  <a:gd name="connsiteX95" fmla="*/ 80303 w 1041405"/>
                  <a:gd name="connsiteY95" fmla="*/ 155273 h 771394"/>
                  <a:gd name="connsiteX96" fmla="*/ 55615 w 1041405"/>
                  <a:gd name="connsiteY96" fmla="*/ 194246 h 771394"/>
                  <a:gd name="connsiteX97" fmla="*/ 55770 w 1041405"/>
                  <a:gd name="connsiteY97" fmla="*/ 197817 h 771394"/>
                  <a:gd name="connsiteX98" fmla="*/ 27 w 1041405"/>
                  <a:gd name="connsiteY98" fmla="*/ 303713 h 771394"/>
                  <a:gd name="connsiteX99" fmla="*/ 10430 w 1041405"/>
                  <a:gd name="connsiteY99" fmla="*/ 330576 h 771394"/>
                  <a:gd name="connsiteX100" fmla="*/ 16020 w 1041405"/>
                  <a:gd name="connsiteY100" fmla="*/ 345016 h 771394"/>
                  <a:gd name="connsiteX101" fmla="*/ 75179 w 1041405"/>
                  <a:gd name="connsiteY101" fmla="*/ 363183 h 771394"/>
                  <a:gd name="connsiteX102" fmla="*/ 107010 w 1041405"/>
                  <a:gd name="connsiteY102" fmla="*/ 348743 h 771394"/>
                  <a:gd name="connsiteX103" fmla="*/ 112445 w 1041405"/>
                  <a:gd name="connsiteY103" fmla="*/ 335855 h 771394"/>
                  <a:gd name="connsiteX104" fmla="*/ 159182 w 1041405"/>
                  <a:gd name="connsiteY104" fmla="*/ 308216 h 771394"/>
                  <a:gd name="connsiteX105" fmla="*/ 160890 w 1041405"/>
                  <a:gd name="connsiteY105" fmla="*/ 308216 h 771394"/>
                  <a:gd name="connsiteX106" fmla="*/ 183094 w 1041405"/>
                  <a:gd name="connsiteY106" fmla="*/ 303713 h 771394"/>
                  <a:gd name="connsiteX107" fmla="*/ 192100 w 1041405"/>
                  <a:gd name="connsiteY107" fmla="*/ 340979 h 771394"/>
                  <a:gd name="connsiteX108" fmla="*/ 200174 w 1041405"/>
                  <a:gd name="connsiteY108" fmla="*/ 375294 h 771394"/>
                  <a:gd name="connsiteX109" fmla="*/ 169275 w 1041405"/>
                  <a:gd name="connsiteY109" fmla="*/ 375449 h 771394"/>
                  <a:gd name="connsiteX110" fmla="*/ 130146 w 1041405"/>
                  <a:gd name="connsiteY110" fmla="*/ 398585 h 771394"/>
                  <a:gd name="connsiteX111" fmla="*/ 128282 w 1041405"/>
                  <a:gd name="connsiteY111" fmla="*/ 487556 h 771394"/>
                  <a:gd name="connsiteX112" fmla="*/ 164772 w 1041405"/>
                  <a:gd name="connsiteY112" fmla="*/ 584757 h 771394"/>
                  <a:gd name="connsiteX113" fmla="*/ 170206 w 1041405"/>
                  <a:gd name="connsiteY113" fmla="*/ 595781 h 771394"/>
                  <a:gd name="connsiteX114" fmla="*/ 195050 w 1041405"/>
                  <a:gd name="connsiteY114" fmla="*/ 639879 h 771394"/>
                  <a:gd name="connsiteX115" fmla="*/ 208869 w 1041405"/>
                  <a:gd name="connsiteY115" fmla="*/ 654940 h 771394"/>
                  <a:gd name="connsiteX116" fmla="*/ 218496 w 1041405"/>
                  <a:gd name="connsiteY116" fmla="*/ 668760 h 771394"/>
                  <a:gd name="connsiteX117" fmla="*/ 225483 w 1041405"/>
                  <a:gd name="connsiteY117" fmla="*/ 678852 h 771394"/>
                  <a:gd name="connsiteX118" fmla="*/ 299859 w 1041405"/>
                  <a:gd name="connsiteY118" fmla="*/ 740806 h 771394"/>
                  <a:gd name="connsiteX119" fmla="*/ 309175 w 1041405"/>
                  <a:gd name="connsiteY119" fmla="*/ 739875 h 771394"/>
                  <a:gd name="connsiteX120" fmla="*/ 328118 w 1041405"/>
                  <a:gd name="connsiteY120" fmla="*/ 717360 h 771394"/>
                  <a:gd name="connsiteX121" fmla="*/ 328429 w 1041405"/>
                  <a:gd name="connsiteY121" fmla="*/ 708820 h 771394"/>
                  <a:gd name="connsiteX122" fmla="*/ 329826 w 1041405"/>
                  <a:gd name="connsiteY122" fmla="*/ 690808 h 771394"/>
                  <a:gd name="connsiteX123" fmla="*/ 332156 w 1041405"/>
                  <a:gd name="connsiteY123" fmla="*/ 685529 h 771394"/>
                  <a:gd name="connsiteX124" fmla="*/ 339298 w 1041405"/>
                  <a:gd name="connsiteY124" fmla="*/ 655406 h 771394"/>
                  <a:gd name="connsiteX125" fmla="*/ 299704 w 1041405"/>
                  <a:gd name="connsiteY125" fmla="*/ 619072 h 771394"/>
                  <a:gd name="connsiteX126" fmla="*/ 287903 w 1041405"/>
                  <a:gd name="connsiteY126" fmla="*/ 614569 h 771394"/>
                  <a:gd name="connsiteX127" fmla="*/ 281071 w 1041405"/>
                  <a:gd name="connsiteY127" fmla="*/ 607427 h 771394"/>
                  <a:gd name="connsiteX128" fmla="*/ 286195 w 1041405"/>
                  <a:gd name="connsiteY128" fmla="*/ 588484 h 771394"/>
                  <a:gd name="connsiteX129" fmla="*/ 285729 w 1041405"/>
                  <a:gd name="connsiteY129" fmla="*/ 583515 h 771394"/>
                  <a:gd name="connsiteX130" fmla="*/ 338988 w 1041405"/>
                  <a:gd name="connsiteY130" fmla="*/ 588328 h 771394"/>
                  <a:gd name="connsiteX131" fmla="*/ 398457 w 1041405"/>
                  <a:gd name="connsiteY131" fmla="*/ 606806 h 771394"/>
                  <a:gd name="connsiteX132" fmla="*/ 423611 w 1041405"/>
                  <a:gd name="connsiteY132" fmla="*/ 613017 h 771394"/>
                  <a:gd name="connsiteX133" fmla="*/ 507924 w 1041405"/>
                  <a:gd name="connsiteY133" fmla="*/ 625594 h 771394"/>
                  <a:gd name="connsiteX134" fmla="*/ 591306 w 1041405"/>
                  <a:gd name="connsiteY134" fmla="*/ 619072 h 771394"/>
                  <a:gd name="connsiteX135" fmla="*/ 643788 w 1041405"/>
                  <a:gd name="connsiteY135" fmla="*/ 613793 h 771394"/>
                  <a:gd name="connsiteX136" fmla="*/ 650465 w 1041405"/>
                  <a:gd name="connsiteY136" fmla="*/ 613327 h 771394"/>
                  <a:gd name="connsiteX137" fmla="*/ 697357 w 1041405"/>
                  <a:gd name="connsiteY137" fmla="*/ 643916 h 771394"/>
                  <a:gd name="connsiteX138" fmla="*/ 806824 w 1041405"/>
                  <a:gd name="connsiteY138" fmla="*/ 680716 h 771394"/>
                  <a:gd name="connsiteX139" fmla="*/ 831979 w 1041405"/>
                  <a:gd name="connsiteY139" fmla="*/ 694224 h 771394"/>
                  <a:gd name="connsiteX140" fmla="*/ 835239 w 1041405"/>
                  <a:gd name="connsiteY140" fmla="*/ 697951 h 771394"/>
                  <a:gd name="connsiteX141" fmla="*/ 866449 w 1041405"/>
                  <a:gd name="connsiteY141" fmla="*/ 728229 h 771394"/>
                  <a:gd name="connsiteX142" fmla="*/ 974053 w 1041405"/>
                  <a:gd name="connsiteY142" fmla="*/ 769687 h 771394"/>
                  <a:gd name="connsiteX143" fmla="*/ 989425 w 1041405"/>
                  <a:gd name="connsiteY143" fmla="*/ 771395 h 771394"/>
                  <a:gd name="connsiteX144" fmla="*/ 1024827 w 1041405"/>
                  <a:gd name="connsiteY144" fmla="*/ 754781 h 771394"/>
                  <a:gd name="connsiteX145" fmla="*/ 1026846 w 1041405"/>
                  <a:gd name="connsiteY145" fmla="*/ 709130 h 771394"/>
                  <a:gd name="connsiteX146" fmla="*/ 1019548 w 1041405"/>
                  <a:gd name="connsiteY146" fmla="*/ 695622 h 771394"/>
                  <a:gd name="connsiteX147" fmla="*/ 1037404 w 1041405"/>
                  <a:gd name="connsiteY147" fmla="*/ 679163 h 7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041405" h="771394">
                    <a:moveTo>
                      <a:pt x="1037404" y="679163"/>
                    </a:moveTo>
                    <a:cubicBezTo>
                      <a:pt x="1042218" y="670157"/>
                      <a:pt x="1045013" y="655251"/>
                      <a:pt x="1031815" y="635376"/>
                    </a:cubicBezTo>
                    <a:cubicBezTo>
                      <a:pt x="1020790" y="618917"/>
                      <a:pt x="1004642" y="613482"/>
                      <a:pt x="983835" y="615967"/>
                    </a:cubicBezTo>
                    <a:cubicBezTo>
                      <a:pt x="981662" y="616277"/>
                      <a:pt x="979177" y="616433"/>
                      <a:pt x="975295" y="616588"/>
                    </a:cubicBezTo>
                    <a:cubicBezTo>
                      <a:pt x="952625" y="614725"/>
                      <a:pt x="924211" y="606806"/>
                      <a:pt x="913807" y="595160"/>
                    </a:cubicBezTo>
                    <a:cubicBezTo>
                      <a:pt x="911789" y="592831"/>
                      <a:pt x="911168" y="591589"/>
                      <a:pt x="910081" y="588794"/>
                    </a:cubicBezTo>
                    <a:cubicBezTo>
                      <a:pt x="903249" y="571869"/>
                      <a:pt x="891448" y="564572"/>
                      <a:pt x="869865" y="564572"/>
                    </a:cubicBezTo>
                    <a:cubicBezTo>
                      <a:pt x="869865" y="564572"/>
                      <a:pt x="869865" y="564572"/>
                      <a:pt x="869865" y="564572"/>
                    </a:cubicBezTo>
                    <a:cubicBezTo>
                      <a:pt x="864586" y="564572"/>
                      <a:pt x="859772" y="565037"/>
                      <a:pt x="854959" y="565659"/>
                    </a:cubicBezTo>
                    <a:cubicBezTo>
                      <a:pt x="849524" y="566280"/>
                      <a:pt x="844245" y="566901"/>
                      <a:pt x="839587" y="565348"/>
                    </a:cubicBezTo>
                    <a:cubicBezTo>
                      <a:pt x="824215" y="560224"/>
                      <a:pt x="815986" y="549200"/>
                      <a:pt x="806824" y="521561"/>
                    </a:cubicBezTo>
                    <a:cubicBezTo>
                      <a:pt x="800148" y="501686"/>
                      <a:pt x="793626" y="486625"/>
                      <a:pt x="781515" y="472495"/>
                    </a:cubicBezTo>
                    <a:cubicBezTo>
                      <a:pt x="779031" y="457433"/>
                      <a:pt x="776236" y="444390"/>
                      <a:pt x="773130" y="433211"/>
                    </a:cubicBezTo>
                    <a:cubicBezTo>
                      <a:pt x="776391" y="432590"/>
                      <a:pt x="779341" y="431969"/>
                      <a:pt x="781825" y="431969"/>
                    </a:cubicBezTo>
                    <a:cubicBezTo>
                      <a:pt x="784465" y="431969"/>
                      <a:pt x="785086" y="432590"/>
                      <a:pt x="785863" y="433211"/>
                    </a:cubicBezTo>
                    <a:cubicBezTo>
                      <a:pt x="790365" y="436937"/>
                      <a:pt x="795955" y="438956"/>
                      <a:pt x="801545" y="438956"/>
                    </a:cubicBezTo>
                    <a:cubicBezTo>
                      <a:pt x="801700" y="438956"/>
                      <a:pt x="801700" y="438956"/>
                      <a:pt x="801856" y="438956"/>
                    </a:cubicBezTo>
                    <a:cubicBezTo>
                      <a:pt x="805427" y="438956"/>
                      <a:pt x="808688" y="438180"/>
                      <a:pt x="811638" y="436937"/>
                    </a:cubicBezTo>
                    <a:cubicBezTo>
                      <a:pt x="812104" y="438490"/>
                      <a:pt x="812725" y="440043"/>
                      <a:pt x="813346" y="441906"/>
                    </a:cubicBezTo>
                    <a:lnTo>
                      <a:pt x="815675" y="449825"/>
                    </a:lnTo>
                    <a:cubicBezTo>
                      <a:pt x="821731" y="470321"/>
                      <a:pt x="828563" y="493457"/>
                      <a:pt x="853406" y="510537"/>
                    </a:cubicBezTo>
                    <a:cubicBezTo>
                      <a:pt x="861946" y="516282"/>
                      <a:pt x="871728" y="518921"/>
                      <a:pt x="880268" y="521095"/>
                    </a:cubicBezTo>
                    <a:cubicBezTo>
                      <a:pt x="882908" y="521716"/>
                      <a:pt x="886479" y="522648"/>
                      <a:pt x="889274" y="523580"/>
                    </a:cubicBezTo>
                    <a:cubicBezTo>
                      <a:pt x="888653" y="534293"/>
                      <a:pt x="895485" y="544386"/>
                      <a:pt x="905888" y="547802"/>
                    </a:cubicBezTo>
                    <a:cubicBezTo>
                      <a:pt x="917534" y="551529"/>
                      <a:pt x="930111" y="546094"/>
                      <a:pt x="935390" y="535070"/>
                    </a:cubicBezTo>
                    <a:cubicBezTo>
                      <a:pt x="935390" y="534914"/>
                      <a:pt x="935545" y="534759"/>
                      <a:pt x="935545" y="534604"/>
                    </a:cubicBezTo>
                    <a:cubicBezTo>
                      <a:pt x="946570" y="537554"/>
                      <a:pt x="959613" y="538020"/>
                      <a:pt x="973432" y="535536"/>
                    </a:cubicBezTo>
                    <a:cubicBezTo>
                      <a:pt x="980419" y="534293"/>
                      <a:pt x="986475" y="529946"/>
                      <a:pt x="990046" y="523890"/>
                    </a:cubicBezTo>
                    <a:cubicBezTo>
                      <a:pt x="992841" y="522182"/>
                      <a:pt x="995170" y="519853"/>
                      <a:pt x="996878" y="517058"/>
                    </a:cubicBezTo>
                    <a:cubicBezTo>
                      <a:pt x="1010387" y="509916"/>
                      <a:pt x="1021256" y="498270"/>
                      <a:pt x="1026380" y="489885"/>
                    </a:cubicBezTo>
                    <a:cubicBezTo>
                      <a:pt x="1033057" y="479172"/>
                      <a:pt x="1030262" y="465197"/>
                      <a:pt x="1020169" y="457744"/>
                    </a:cubicBezTo>
                    <a:cubicBezTo>
                      <a:pt x="1016132" y="454794"/>
                      <a:pt x="1011474" y="453241"/>
                      <a:pt x="1006816" y="452930"/>
                    </a:cubicBezTo>
                    <a:cubicBezTo>
                      <a:pt x="1007592" y="446875"/>
                      <a:pt x="1006039" y="440664"/>
                      <a:pt x="1002313" y="435385"/>
                    </a:cubicBezTo>
                    <a:cubicBezTo>
                      <a:pt x="996568" y="427310"/>
                      <a:pt x="986164" y="423894"/>
                      <a:pt x="976693" y="426068"/>
                    </a:cubicBezTo>
                    <a:cubicBezTo>
                      <a:pt x="976537" y="425602"/>
                      <a:pt x="976537" y="425137"/>
                      <a:pt x="976227" y="424826"/>
                    </a:cubicBezTo>
                    <a:cubicBezTo>
                      <a:pt x="974208" y="420478"/>
                      <a:pt x="970792" y="417218"/>
                      <a:pt x="966755" y="414889"/>
                    </a:cubicBezTo>
                    <a:cubicBezTo>
                      <a:pt x="966600" y="414889"/>
                      <a:pt x="966600" y="414733"/>
                      <a:pt x="966445" y="414733"/>
                    </a:cubicBezTo>
                    <a:cubicBezTo>
                      <a:pt x="965668" y="414268"/>
                      <a:pt x="964737" y="413802"/>
                      <a:pt x="963805" y="413491"/>
                    </a:cubicBezTo>
                    <a:cubicBezTo>
                      <a:pt x="962873" y="413025"/>
                      <a:pt x="961942" y="412715"/>
                      <a:pt x="960855" y="412404"/>
                    </a:cubicBezTo>
                    <a:cubicBezTo>
                      <a:pt x="960544" y="412249"/>
                      <a:pt x="960234" y="412249"/>
                      <a:pt x="959923" y="412094"/>
                    </a:cubicBezTo>
                    <a:cubicBezTo>
                      <a:pt x="958526" y="411783"/>
                      <a:pt x="956973" y="411473"/>
                      <a:pt x="955420" y="411473"/>
                    </a:cubicBezTo>
                    <a:cubicBezTo>
                      <a:pt x="955265" y="411473"/>
                      <a:pt x="955110" y="411473"/>
                      <a:pt x="954955" y="411473"/>
                    </a:cubicBezTo>
                    <a:cubicBezTo>
                      <a:pt x="953557" y="411473"/>
                      <a:pt x="952160" y="411473"/>
                      <a:pt x="950762" y="411628"/>
                    </a:cubicBezTo>
                    <a:cubicBezTo>
                      <a:pt x="950296" y="411628"/>
                      <a:pt x="949986" y="411628"/>
                      <a:pt x="949675" y="411783"/>
                    </a:cubicBezTo>
                    <a:cubicBezTo>
                      <a:pt x="948588" y="411939"/>
                      <a:pt x="947657" y="412249"/>
                      <a:pt x="946570" y="412560"/>
                    </a:cubicBezTo>
                    <a:cubicBezTo>
                      <a:pt x="945949" y="412715"/>
                      <a:pt x="945172" y="413025"/>
                      <a:pt x="944551" y="413181"/>
                    </a:cubicBezTo>
                    <a:cubicBezTo>
                      <a:pt x="944396" y="413181"/>
                      <a:pt x="944241" y="413336"/>
                      <a:pt x="944086" y="413336"/>
                    </a:cubicBezTo>
                    <a:cubicBezTo>
                      <a:pt x="942067" y="414268"/>
                      <a:pt x="939117" y="414733"/>
                      <a:pt x="934769" y="414733"/>
                    </a:cubicBezTo>
                    <a:cubicBezTo>
                      <a:pt x="919087" y="413647"/>
                      <a:pt x="911012" y="403088"/>
                      <a:pt x="897193" y="382747"/>
                    </a:cubicBezTo>
                    <a:cubicBezTo>
                      <a:pt x="885392" y="365512"/>
                      <a:pt x="872039" y="345948"/>
                      <a:pt x="848748" y="334768"/>
                    </a:cubicBezTo>
                    <a:cubicBezTo>
                      <a:pt x="820023" y="320949"/>
                      <a:pt x="783689" y="323433"/>
                      <a:pt x="758534" y="340979"/>
                    </a:cubicBezTo>
                    <a:cubicBezTo>
                      <a:pt x="754497" y="343774"/>
                      <a:pt x="750771" y="346724"/>
                      <a:pt x="747044" y="349674"/>
                    </a:cubicBezTo>
                    <a:cubicBezTo>
                      <a:pt x="735865" y="358369"/>
                      <a:pt x="730430" y="362562"/>
                      <a:pt x="723132" y="362096"/>
                    </a:cubicBezTo>
                    <a:cubicBezTo>
                      <a:pt x="720182" y="360543"/>
                      <a:pt x="717232" y="358990"/>
                      <a:pt x="714127" y="357282"/>
                    </a:cubicBezTo>
                    <a:lnTo>
                      <a:pt x="709468" y="354798"/>
                    </a:lnTo>
                    <a:cubicBezTo>
                      <a:pt x="696891" y="348121"/>
                      <a:pt x="681519" y="343929"/>
                      <a:pt x="663663" y="342221"/>
                    </a:cubicBezTo>
                    <a:cubicBezTo>
                      <a:pt x="664750" y="330731"/>
                      <a:pt x="663818" y="318464"/>
                      <a:pt x="660557" y="307751"/>
                    </a:cubicBezTo>
                    <a:lnTo>
                      <a:pt x="657607" y="297968"/>
                    </a:lnTo>
                    <a:cubicBezTo>
                      <a:pt x="649688" y="271261"/>
                      <a:pt x="633385" y="215674"/>
                      <a:pt x="615528" y="166297"/>
                    </a:cubicBezTo>
                    <a:cubicBezTo>
                      <a:pt x="604349" y="135553"/>
                      <a:pt x="580126" y="118939"/>
                      <a:pt x="556525" y="113970"/>
                    </a:cubicBezTo>
                    <a:cubicBezTo>
                      <a:pt x="557612" y="110399"/>
                      <a:pt x="558233" y="106828"/>
                      <a:pt x="558854" y="103256"/>
                    </a:cubicBezTo>
                    <a:cubicBezTo>
                      <a:pt x="562580" y="94406"/>
                      <a:pt x="564754" y="84158"/>
                      <a:pt x="563201" y="73289"/>
                    </a:cubicBezTo>
                    <a:cubicBezTo>
                      <a:pt x="556990" y="29502"/>
                      <a:pt x="522209" y="0"/>
                      <a:pt x="476870" y="0"/>
                    </a:cubicBezTo>
                    <a:cubicBezTo>
                      <a:pt x="471746" y="0"/>
                      <a:pt x="466467" y="310"/>
                      <a:pt x="460566" y="1242"/>
                    </a:cubicBezTo>
                    <a:cubicBezTo>
                      <a:pt x="437275" y="5279"/>
                      <a:pt x="396749" y="21272"/>
                      <a:pt x="386346" y="84624"/>
                    </a:cubicBezTo>
                    <a:cubicBezTo>
                      <a:pt x="385259" y="91456"/>
                      <a:pt x="386967" y="98288"/>
                      <a:pt x="391314" y="103567"/>
                    </a:cubicBezTo>
                    <a:cubicBezTo>
                      <a:pt x="391936" y="104343"/>
                      <a:pt x="392712" y="104964"/>
                      <a:pt x="393333" y="105741"/>
                    </a:cubicBezTo>
                    <a:cubicBezTo>
                      <a:pt x="393954" y="108691"/>
                      <a:pt x="394109" y="111796"/>
                      <a:pt x="395041" y="114747"/>
                    </a:cubicBezTo>
                    <a:cubicBezTo>
                      <a:pt x="404047" y="145956"/>
                      <a:pt x="430598" y="168937"/>
                      <a:pt x="461964" y="174216"/>
                    </a:cubicBezTo>
                    <a:cubicBezTo>
                      <a:pt x="461808" y="174992"/>
                      <a:pt x="461653" y="175924"/>
                      <a:pt x="461498" y="176700"/>
                    </a:cubicBezTo>
                    <a:lnTo>
                      <a:pt x="453268" y="183377"/>
                    </a:lnTo>
                    <a:cubicBezTo>
                      <a:pt x="437586" y="176700"/>
                      <a:pt x="410724" y="165055"/>
                      <a:pt x="387588" y="154341"/>
                    </a:cubicBezTo>
                    <a:cubicBezTo>
                      <a:pt x="363521" y="143317"/>
                      <a:pt x="336814" y="150614"/>
                      <a:pt x="323926" y="171887"/>
                    </a:cubicBezTo>
                    <a:cubicBezTo>
                      <a:pt x="322839" y="173750"/>
                      <a:pt x="321752" y="175769"/>
                      <a:pt x="320976" y="177943"/>
                    </a:cubicBezTo>
                    <a:lnTo>
                      <a:pt x="318181" y="176390"/>
                    </a:lnTo>
                    <a:cubicBezTo>
                      <a:pt x="317715" y="176079"/>
                      <a:pt x="317094" y="175769"/>
                      <a:pt x="316628" y="175613"/>
                    </a:cubicBezTo>
                    <a:cubicBezTo>
                      <a:pt x="316163" y="174837"/>
                      <a:pt x="315697" y="173905"/>
                      <a:pt x="315076" y="173129"/>
                    </a:cubicBezTo>
                    <a:cubicBezTo>
                      <a:pt x="310262" y="166297"/>
                      <a:pt x="303741" y="161639"/>
                      <a:pt x="297685" y="158223"/>
                    </a:cubicBezTo>
                    <a:cubicBezTo>
                      <a:pt x="296288" y="153875"/>
                      <a:pt x="293803" y="150149"/>
                      <a:pt x="290387" y="147354"/>
                    </a:cubicBezTo>
                    <a:cubicBezTo>
                      <a:pt x="283866" y="140677"/>
                      <a:pt x="275636" y="137261"/>
                      <a:pt x="269891" y="134932"/>
                    </a:cubicBezTo>
                    <a:cubicBezTo>
                      <a:pt x="268649" y="134466"/>
                      <a:pt x="267407" y="134000"/>
                      <a:pt x="266475" y="133379"/>
                    </a:cubicBezTo>
                    <a:cubicBezTo>
                      <a:pt x="265854" y="133069"/>
                      <a:pt x="264922" y="132603"/>
                      <a:pt x="264146" y="132137"/>
                    </a:cubicBezTo>
                    <a:cubicBezTo>
                      <a:pt x="262438" y="130429"/>
                      <a:pt x="260575" y="128876"/>
                      <a:pt x="258401" y="127634"/>
                    </a:cubicBezTo>
                    <a:cubicBezTo>
                      <a:pt x="247998" y="121889"/>
                      <a:pt x="235576" y="120957"/>
                      <a:pt x="223620" y="120492"/>
                    </a:cubicBezTo>
                    <a:cubicBezTo>
                      <a:pt x="223309" y="120492"/>
                      <a:pt x="221446" y="120492"/>
                      <a:pt x="221136" y="120492"/>
                    </a:cubicBezTo>
                    <a:cubicBezTo>
                      <a:pt x="218962" y="120492"/>
                      <a:pt x="216633" y="120647"/>
                      <a:pt x="214148" y="120802"/>
                    </a:cubicBezTo>
                    <a:cubicBezTo>
                      <a:pt x="212596" y="120802"/>
                      <a:pt x="210888" y="120957"/>
                      <a:pt x="208093" y="120957"/>
                    </a:cubicBezTo>
                    <a:cubicBezTo>
                      <a:pt x="205453" y="120026"/>
                      <a:pt x="202503" y="119715"/>
                      <a:pt x="200018" y="119715"/>
                    </a:cubicBezTo>
                    <a:cubicBezTo>
                      <a:pt x="192565" y="118007"/>
                      <a:pt x="185733" y="116455"/>
                      <a:pt x="180299" y="115523"/>
                    </a:cubicBezTo>
                    <a:cubicBezTo>
                      <a:pt x="176728" y="108846"/>
                      <a:pt x="171448" y="101238"/>
                      <a:pt x="164616" y="95648"/>
                    </a:cubicBezTo>
                    <a:cubicBezTo>
                      <a:pt x="138841" y="75152"/>
                      <a:pt x="133562" y="71270"/>
                      <a:pt x="123624" y="71270"/>
                    </a:cubicBezTo>
                    <a:cubicBezTo>
                      <a:pt x="121140" y="71270"/>
                      <a:pt x="118500" y="71736"/>
                      <a:pt x="116171" y="72512"/>
                    </a:cubicBezTo>
                    <a:cubicBezTo>
                      <a:pt x="95830" y="79034"/>
                      <a:pt x="98936" y="99064"/>
                      <a:pt x="101420" y="110088"/>
                    </a:cubicBezTo>
                    <a:cubicBezTo>
                      <a:pt x="95675" y="115368"/>
                      <a:pt x="90241" y="123908"/>
                      <a:pt x="89464" y="135243"/>
                    </a:cubicBezTo>
                    <a:cubicBezTo>
                      <a:pt x="86980" y="138503"/>
                      <a:pt x="85427" y="141143"/>
                      <a:pt x="83875" y="143627"/>
                    </a:cubicBezTo>
                    <a:cubicBezTo>
                      <a:pt x="81545" y="147198"/>
                      <a:pt x="80459" y="151236"/>
                      <a:pt x="80303" y="155273"/>
                    </a:cubicBezTo>
                    <a:cubicBezTo>
                      <a:pt x="55460" y="181359"/>
                      <a:pt x="55460" y="186327"/>
                      <a:pt x="55615" y="194246"/>
                    </a:cubicBezTo>
                    <a:cubicBezTo>
                      <a:pt x="55615" y="195333"/>
                      <a:pt x="55615" y="196575"/>
                      <a:pt x="55770" y="197817"/>
                    </a:cubicBezTo>
                    <a:cubicBezTo>
                      <a:pt x="40398" y="218935"/>
                      <a:pt x="-1215" y="283373"/>
                      <a:pt x="27" y="303713"/>
                    </a:cubicBezTo>
                    <a:cubicBezTo>
                      <a:pt x="804" y="316601"/>
                      <a:pt x="6393" y="325296"/>
                      <a:pt x="10430" y="330576"/>
                    </a:cubicBezTo>
                    <a:cubicBezTo>
                      <a:pt x="11517" y="335234"/>
                      <a:pt x="13225" y="340358"/>
                      <a:pt x="16020" y="345016"/>
                    </a:cubicBezTo>
                    <a:cubicBezTo>
                      <a:pt x="25802" y="361475"/>
                      <a:pt x="60584" y="363183"/>
                      <a:pt x="75179" y="363183"/>
                    </a:cubicBezTo>
                    <a:cubicBezTo>
                      <a:pt x="81545" y="363183"/>
                      <a:pt x="98781" y="363183"/>
                      <a:pt x="107010" y="348743"/>
                    </a:cubicBezTo>
                    <a:cubicBezTo>
                      <a:pt x="109650" y="344084"/>
                      <a:pt x="111358" y="339737"/>
                      <a:pt x="112445" y="335855"/>
                    </a:cubicBezTo>
                    <a:cubicBezTo>
                      <a:pt x="124401" y="327004"/>
                      <a:pt x="151573" y="309769"/>
                      <a:pt x="159182" y="308216"/>
                    </a:cubicBezTo>
                    <a:cubicBezTo>
                      <a:pt x="159492" y="308216"/>
                      <a:pt x="160734" y="308216"/>
                      <a:pt x="160890" y="308216"/>
                    </a:cubicBezTo>
                    <a:cubicBezTo>
                      <a:pt x="169740" y="308216"/>
                      <a:pt x="177193" y="306353"/>
                      <a:pt x="183094" y="303713"/>
                    </a:cubicBezTo>
                    <a:cubicBezTo>
                      <a:pt x="186510" y="314582"/>
                      <a:pt x="189771" y="330265"/>
                      <a:pt x="192100" y="340979"/>
                    </a:cubicBezTo>
                    <a:cubicBezTo>
                      <a:pt x="194739" y="353556"/>
                      <a:pt x="197224" y="365357"/>
                      <a:pt x="200174" y="375294"/>
                    </a:cubicBezTo>
                    <a:cubicBezTo>
                      <a:pt x="189771" y="374207"/>
                      <a:pt x="179367" y="374052"/>
                      <a:pt x="169275" y="375449"/>
                    </a:cubicBezTo>
                    <a:cubicBezTo>
                      <a:pt x="147692" y="378400"/>
                      <a:pt x="136046" y="389735"/>
                      <a:pt x="130146" y="398585"/>
                    </a:cubicBezTo>
                    <a:cubicBezTo>
                      <a:pt x="112289" y="425292"/>
                      <a:pt x="122227" y="464265"/>
                      <a:pt x="128282" y="487556"/>
                    </a:cubicBezTo>
                    <a:cubicBezTo>
                      <a:pt x="135425" y="515350"/>
                      <a:pt x="145363" y="548734"/>
                      <a:pt x="164772" y="584757"/>
                    </a:cubicBezTo>
                    <a:cubicBezTo>
                      <a:pt x="166324" y="587707"/>
                      <a:pt x="168188" y="591589"/>
                      <a:pt x="170206" y="595781"/>
                    </a:cubicBezTo>
                    <a:cubicBezTo>
                      <a:pt x="176262" y="608514"/>
                      <a:pt x="184647" y="625904"/>
                      <a:pt x="195050" y="639879"/>
                    </a:cubicBezTo>
                    <a:cubicBezTo>
                      <a:pt x="199553" y="645935"/>
                      <a:pt x="204211" y="650903"/>
                      <a:pt x="208869" y="654940"/>
                    </a:cubicBezTo>
                    <a:cubicBezTo>
                      <a:pt x="211819" y="659598"/>
                      <a:pt x="215080" y="664101"/>
                      <a:pt x="218496" y="668760"/>
                    </a:cubicBezTo>
                    <a:cubicBezTo>
                      <a:pt x="220359" y="671399"/>
                      <a:pt x="222844" y="674971"/>
                      <a:pt x="225483" y="678852"/>
                    </a:cubicBezTo>
                    <a:cubicBezTo>
                      <a:pt x="242874" y="704938"/>
                      <a:pt x="266630" y="740806"/>
                      <a:pt x="299859" y="740806"/>
                    </a:cubicBezTo>
                    <a:cubicBezTo>
                      <a:pt x="302964" y="740806"/>
                      <a:pt x="306070" y="740496"/>
                      <a:pt x="309175" y="739875"/>
                    </a:cubicBezTo>
                    <a:cubicBezTo>
                      <a:pt x="319889" y="737545"/>
                      <a:pt x="327653" y="728384"/>
                      <a:pt x="328118" y="717360"/>
                    </a:cubicBezTo>
                    <a:cubicBezTo>
                      <a:pt x="328274" y="714565"/>
                      <a:pt x="328274" y="711615"/>
                      <a:pt x="328429" y="708820"/>
                    </a:cubicBezTo>
                    <a:cubicBezTo>
                      <a:pt x="328584" y="701833"/>
                      <a:pt x="328895" y="695156"/>
                      <a:pt x="329826" y="690808"/>
                    </a:cubicBezTo>
                    <a:cubicBezTo>
                      <a:pt x="330292" y="689256"/>
                      <a:pt x="331224" y="687392"/>
                      <a:pt x="332156" y="685529"/>
                    </a:cubicBezTo>
                    <a:cubicBezTo>
                      <a:pt x="336348" y="676523"/>
                      <a:pt x="341161" y="666431"/>
                      <a:pt x="339298" y="655406"/>
                    </a:cubicBezTo>
                    <a:cubicBezTo>
                      <a:pt x="334951" y="629320"/>
                      <a:pt x="311970" y="622644"/>
                      <a:pt x="299704" y="619072"/>
                    </a:cubicBezTo>
                    <a:cubicBezTo>
                      <a:pt x="295356" y="617830"/>
                      <a:pt x="289611" y="616122"/>
                      <a:pt x="287903" y="614569"/>
                    </a:cubicBezTo>
                    <a:cubicBezTo>
                      <a:pt x="285418" y="612396"/>
                      <a:pt x="283245" y="610067"/>
                      <a:pt x="281071" y="607427"/>
                    </a:cubicBezTo>
                    <a:cubicBezTo>
                      <a:pt x="284176" y="601682"/>
                      <a:pt x="286505" y="595471"/>
                      <a:pt x="286195" y="588484"/>
                    </a:cubicBezTo>
                    <a:cubicBezTo>
                      <a:pt x="286195" y="586776"/>
                      <a:pt x="286040" y="585068"/>
                      <a:pt x="285729" y="583515"/>
                    </a:cubicBezTo>
                    <a:cubicBezTo>
                      <a:pt x="305759" y="588328"/>
                      <a:pt x="323305" y="589881"/>
                      <a:pt x="338988" y="588328"/>
                    </a:cubicBezTo>
                    <a:cubicBezTo>
                      <a:pt x="356068" y="597334"/>
                      <a:pt x="378427" y="602303"/>
                      <a:pt x="398457" y="606806"/>
                    </a:cubicBezTo>
                    <a:cubicBezTo>
                      <a:pt x="408239" y="608980"/>
                      <a:pt x="417400" y="610998"/>
                      <a:pt x="423611" y="613017"/>
                    </a:cubicBezTo>
                    <a:cubicBezTo>
                      <a:pt x="449231" y="621401"/>
                      <a:pt x="476870" y="625594"/>
                      <a:pt x="507924" y="625594"/>
                    </a:cubicBezTo>
                    <a:cubicBezTo>
                      <a:pt x="536184" y="625594"/>
                      <a:pt x="564288" y="622333"/>
                      <a:pt x="591306" y="619072"/>
                    </a:cubicBezTo>
                    <a:cubicBezTo>
                      <a:pt x="608541" y="617054"/>
                      <a:pt x="626397" y="614880"/>
                      <a:pt x="643788" y="613793"/>
                    </a:cubicBezTo>
                    <a:cubicBezTo>
                      <a:pt x="645962" y="613638"/>
                      <a:pt x="648291" y="613482"/>
                      <a:pt x="650465" y="613327"/>
                    </a:cubicBezTo>
                    <a:cubicBezTo>
                      <a:pt x="663042" y="623575"/>
                      <a:pt x="678258" y="633357"/>
                      <a:pt x="697357" y="643916"/>
                    </a:cubicBezTo>
                    <a:cubicBezTo>
                      <a:pt x="735865" y="665188"/>
                      <a:pt x="771112" y="673418"/>
                      <a:pt x="806824" y="680716"/>
                    </a:cubicBezTo>
                    <a:cubicBezTo>
                      <a:pt x="822818" y="683976"/>
                      <a:pt x="822818" y="683976"/>
                      <a:pt x="831979" y="694224"/>
                    </a:cubicBezTo>
                    <a:lnTo>
                      <a:pt x="835239" y="697951"/>
                    </a:lnTo>
                    <a:cubicBezTo>
                      <a:pt x="844400" y="708199"/>
                      <a:pt x="854027" y="718913"/>
                      <a:pt x="866449" y="728229"/>
                    </a:cubicBezTo>
                    <a:cubicBezTo>
                      <a:pt x="899212" y="752452"/>
                      <a:pt x="939117" y="762389"/>
                      <a:pt x="974053" y="769687"/>
                    </a:cubicBezTo>
                    <a:cubicBezTo>
                      <a:pt x="979332" y="770774"/>
                      <a:pt x="984612" y="771395"/>
                      <a:pt x="989425" y="771395"/>
                    </a:cubicBezTo>
                    <a:cubicBezTo>
                      <a:pt x="1010232" y="771395"/>
                      <a:pt x="1020480" y="760992"/>
                      <a:pt x="1024827" y="754781"/>
                    </a:cubicBezTo>
                    <a:cubicBezTo>
                      <a:pt x="1033057" y="742825"/>
                      <a:pt x="1033833" y="727453"/>
                      <a:pt x="1026846" y="709130"/>
                    </a:cubicBezTo>
                    <a:cubicBezTo>
                      <a:pt x="1024827" y="703851"/>
                      <a:pt x="1022343" y="699348"/>
                      <a:pt x="1019548" y="695622"/>
                    </a:cubicBezTo>
                    <a:cubicBezTo>
                      <a:pt x="1029796" y="690808"/>
                      <a:pt x="1034920" y="683976"/>
                      <a:pt x="1037404" y="679163"/>
                    </a:cubicBezTo>
                    <a:close/>
                  </a:path>
                </a:pathLst>
              </a:custGeom>
              <a:solidFill>
                <a:srgbClr val="DADADA"/>
              </a:solidFill>
              <a:ln w="15511"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120E00F5-1FD7-5C61-0129-5EB3BA0F463F}"/>
                  </a:ext>
                </a:extLst>
              </p:cNvPr>
              <p:cNvSpPr/>
              <p:nvPr/>
            </p:nvSpPr>
            <p:spPr>
              <a:xfrm>
                <a:off x="4634701" y="2725723"/>
                <a:ext cx="1040784" cy="771394"/>
              </a:xfrm>
              <a:custGeom>
                <a:avLst/>
                <a:gdLst>
                  <a:gd name="connsiteX0" fmla="*/ 1036783 w 1040784"/>
                  <a:gd name="connsiteY0" fmla="*/ 679163 h 771394"/>
                  <a:gd name="connsiteX1" fmla="*/ 1031194 w 1040784"/>
                  <a:gd name="connsiteY1" fmla="*/ 635376 h 771394"/>
                  <a:gd name="connsiteX2" fmla="*/ 983214 w 1040784"/>
                  <a:gd name="connsiteY2" fmla="*/ 615967 h 771394"/>
                  <a:gd name="connsiteX3" fmla="*/ 974829 w 1040784"/>
                  <a:gd name="connsiteY3" fmla="*/ 616588 h 771394"/>
                  <a:gd name="connsiteX4" fmla="*/ 913342 w 1040784"/>
                  <a:gd name="connsiteY4" fmla="*/ 595160 h 771394"/>
                  <a:gd name="connsiteX5" fmla="*/ 909615 w 1040784"/>
                  <a:gd name="connsiteY5" fmla="*/ 588794 h 771394"/>
                  <a:gd name="connsiteX6" fmla="*/ 869399 w 1040784"/>
                  <a:gd name="connsiteY6" fmla="*/ 564572 h 771394"/>
                  <a:gd name="connsiteX7" fmla="*/ 869399 w 1040784"/>
                  <a:gd name="connsiteY7" fmla="*/ 564572 h 771394"/>
                  <a:gd name="connsiteX8" fmla="*/ 854493 w 1040784"/>
                  <a:gd name="connsiteY8" fmla="*/ 565659 h 771394"/>
                  <a:gd name="connsiteX9" fmla="*/ 839121 w 1040784"/>
                  <a:gd name="connsiteY9" fmla="*/ 565348 h 771394"/>
                  <a:gd name="connsiteX10" fmla="*/ 806359 w 1040784"/>
                  <a:gd name="connsiteY10" fmla="*/ 521561 h 771394"/>
                  <a:gd name="connsiteX11" fmla="*/ 781049 w 1040784"/>
                  <a:gd name="connsiteY11" fmla="*/ 472495 h 771394"/>
                  <a:gd name="connsiteX12" fmla="*/ 772664 w 1040784"/>
                  <a:gd name="connsiteY12" fmla="*/ 433211 h 771394"/>
                  <a:gd name="connsiteX13" fmla="*/ 781360 w 1040784"/>
                  <a:gd name="connsiteY13" fmla="*/ 431969 h 771394"/>
                  <a:gd name="connsiteX14" fmla="*/ 785397 w 1040784"/>
                  <a:gd name="connsiteY14" fmla="*/ 433211 h 771394"/>
                  <a:gd name="connsiteX15" fmla="*/ 801079 w 1040784"/>
                  <a:gd name="connsiteY15" fmla="*/ 438956 h 771394"/>
                  <a:gd name="connsiteX16" fmla="*/ 801390 w 1040784"/>
                  <a:gd name="connsiteY16" fmla="*/ 438956 h 771394"/>
                  <a:gd name="connsiteX17" fmla="*/ 811172 w 1040784"/>
                  <a:gd name="connsiteY17" fmla="*/ 436937 h 771394"/>
                  <a:gd name="connsiteX18" fmla="*/ 812880 w 1040784"/>
                  <a:gd name="connsiteY18" fmla="*/ 441906 h 771394"/>
                  <a:gd name="connsiteX19" fmla="*/ 815209 w 1040784"/>
                  <a:gd name="connsiteY19" fmla="*/ 449825 h 771394"/>
                  <a:gd name="connsiteX20" fmla="*/ 852941 w 1040784"/>
                  <a:gd name="connsiteY20" fmla="*/ 510537 h 771394"/>
                  <a:gd name="connsiteX21" fmla="*/ 879803 w 1040784"/>
                  <a:gd name="connsiteY21" fmla="*/ 521095 h 771394"/>
                  <a:gd name="connsiteX22" fmla="*/ 888808 w 1040784"/>
                  <a:gd name="connsiteY22" fmla="*/ 523580 h 771394"/>
                  <a:gd name="connsiteX23" fmla="*/ 905578 w 1040784"/>
                  <a:gd name="connsiteY23" fmla="*/ 547802 h 771394"/>
                  <a:gd name="connsiteX24" fmla="*/ 935080 w 1040784"/>
                  <a:gd name="connsiteY24" fmla="*/ 535070 h 771394"/>
                  <a:gd name="connsiteX25" fmla="*/ 935235 w 1040784"/>
                  <a:gd name="connsiteY25" fmla="*/ 534604 h 771394"/>
                  <a:gd name="connsiteX26" fmla="*/ 973121 w 1040784"/>
                  <a:gd name="connsiteY26" fmla="*/ 535536 h 771394"/>
                  <a:gd name="connsiteX27" fmla="*/ 989736 w 1040784"/>
                  <a:gd name="connsiteY27" fmla="*/ 523890 h 771394"/>
                  <a:gd name="connsiteX28" fmla="*/ 996723 w 1040784"/>
                  <a:gd name="connsiteY28" fmla="*/ 517058 h 771394"/>
                  <a:gd name="connsiteX29" fmla="*/ 1026225 w 1040784"/>
                  <a:gd name="connsiteY29" fmla="*/ 489885 h 771394"/>
                  <a:gd name="connsiteX30" fmla="*/ 1020014 w 1040784"/>
                  <a:gd name="connsiteY30" fmla="*/ 457744 h 771394"/>
                  <a:gd name="connsiteX31" fmla="*/ 1006660 w 1040784"/>
                  <a:gd name="connsiteY31" fmla="*/ 452931 h 771394"/>
                  <a:gd name="connsiteX32" fmla="*/ 1002157 w 1040784"/>
                  <a:gd name="connsiteY32" fmla="*/ 435385 h 771394"/>
                  <a:gd name="connsiteX33" fmla="*/ 976537 w 1040784"/>
                  <a:gd name="connsiteY33" fmla="*/ 426068 h 771394"/>
                  <a:gd name="connsiteX34" fmla="*/ 976072 w 1040784"/>
                  <a:gd name="connsiteY34" fmla="*/ 424826 h 771394"/>
                  <a:gd name="connsiteX35" fmla="*/ 966600 w 1040784"/>
                  <a:gd name="connsiteY35" fmla="*/ 414889 h 771394"/>
                  <a:gd name="connsiteX36" fmla="*/ 966289 w 1040784"/>
                  <a:gd name="connsiteY36" fmla="*/ 414734 h 771394"/>
                  <a:gd name="connsiteX37" fmla="*/ 963650 w 1040784"/>
                  <a:gd name="connsiteY37" fmla="*/ 413491 h 771394"/>
                  <a:gd name="connsiteX38" fmla="*/ 960700 w 1040784"/>
                  <a:gd name="connsiteY38" fmla="*/ 412404 h 771394"/>
                  <a:gd name="connsiteX39" fmla="*/ 959768 w 1040784"/>
                  <a:gd name="connsiteY39" fmla="*/ 412094 h 771394"/>
                  <a:gd name="connsiteX40" fmla="*/ 955265 w 1040784"/>
                  <a:gd name="connsiteY40" fmla="*/ 411473 h 771394"/>
                  <a:gd name="connsiteX41" fmla="*/ 954799 w 1040784"/>
                  <a:gd name="connsiteY41" fmla="*/ 411473 h 771394"/>
                  <a:gd name="connsiteX42" fmla="*/ 950607 w 1040784"/>
                  <a:gd name="connsiteY42" fmla="*/ 411628 h 771394"/>
                  <a:gd name="connsiteX43" fmla="*/ 949520 w 1040784"/>
                  <a:gd name="connsiteY43" fmla="*/ 411783 h 771394"/>
                  <a:gd name="connsiteX44" fmla="*/ 946415 w 1040784"/>
                  <a:gd name="connsiteY44" fmla="*/ 412560 h 771394"/>
                  <a:gd name="connsiteX45" fmla="*/ 944396 w 1040784"/>
                  <a:gd name="connsiteY45" fmla="*/ 413181 h 771394"/>
                  <a:gd name="connsiteX46" fmla="*/ 943930 w 1040784"/>
                  <a:gd name="connsiteY46" fmla="*/ 413336 h 771394"/>
                  <a:gd name="connsiteX47" fmla="*/ 934614 w 1040784"/>
                  <a:gd name="connsiteY47" fmla="*/ 414734 h 771394"/>
                  <a:gd name="connsiteX48" fmla="*/ 897038 w 1040784"/>
                  <a:gd name="connsiteY48" fmla="*/ 382747 h 771394"/>
                  <a:gd name="connsiteX49" fmla="*/ 848593 w 1040784"/>
                  <a:gd name="connsiteY49" fmla="*/ 334768 h 771394"/>
                  <a:gd name="connsiteX50" fmla="*/ 758379 w 1040784"/>
                  <a:gd name="connsiteY50" fmla="*/ 340979 h 771394"/>
                  <a:gd name="connsiteX51" fmla="*/ 746889 w 1040784"/>
                  <a:gd name="connsiteY51" fmla="*/ 349674 h 771394"/>
                  <a:gd name="connsiteX52" fmla="*/ 722977 w 1040784"/>
                  <a:gd name="connsiteY52" fmla="*/ 362096 h 771394"/>
                  <a:gd name="connsiteX53" fmla="*/ 713971 w 1040784"/>
                  <a:gd name="connsiteY53" fmla="*/ 357283 h 771394"/>
                  <a:gd name="connsiteX54" fmla="*/ 709313 w 1040784"/>
                  <a:gd name="connsiteY54" fmla="*/ 354798 h 771394"/>
                  <a:gd name="connsiteX55" fmla="*/ 663508 w 1040784"/>
                  <a:gd name="connsiteY55" fmla="*/ 342221 h 771394"/>
                  <a:gd name="connsiteX56" fmla="*/ 660402 w 1040784"/>
                  <a:gd name="connsiteY56" fmla="*/ 307751 h 771394"/>
                  <a:gd name="connsiteX57" fmla="*/ 657452 w 1040784"/>
                  <a:gd name="connsiteY57" fmla="*/ 297968 h 771394"/>
                  <a:gd name="connsiteX58" fmla="*/ 615373 w 1040784"/>
                  <a:gd name="connsiteY58" fmla="*/ 166297 h 771394"/>
                  <a:gd name="connsiteX59" fmla="*/ 556369 w 1040784"/>
                  <a:gd name="connsiteY59" fmla="*/ 113970 h 771394"/>
                  <a:gd name="connsiteX60" fmla="*/ 558699 w 1040784"/>
                  <a:gd name="connsiteY60" fmla="*/ 103256 h 771394"/>
                  <a:gd name="connsiteX61" fmla="*/ 563046 w 1040784"/>
                  <a:gd name="connsiteY61" fmla="*/ 73289 h 771394"/>
                  <a:gd name="connsiteX62" fmla="*/ 476714 w 1040784"/>
                  <a:gd name="connsiteY62" fmla="*/ 0 h 771394"/>
                  <a:gd name="connsiteX63" fmla="*/ 460411 w 1040784"/>
                  <a:gd name="connsiteY63" fmla="*/ 1242 h 771394"/>
                  <a:gd name="connsiteX64" fmla="*/ 386191 w 1040784"/>
                  <a:gd name="connsiteY64" fmla="*/ 84624 h 771394"/>
                  <a:gd name="connsiteX65" fmla="*/ 391159 w 1040784"/>
                  <a:gd name="connsiteY65" fmla="*/ 103567 h 771394"/>
                  <a:gd name="connsiteX66" fmla="*/ 393178 w 1040784"/>
                  <a:gd name="connsiteY66" fmla="*/ 105741 h 771394"/>
                  <a:gd name="connsiteX67" fmla="*/ 394886 w 1040784"/>
                  <a:gd name="connsiteY67" fmla="*/ 114747 h 771394"/>
                  <a:gd name="connsiteX68" fmla="*/ 461808 w 1040784"/>
                  <a:gd name="connsiteY68" fmla="*/ 174216 h 771394"/>
                  <a:gd name="connsiteX69" fmla="*/ 461343 w 1040784"/>
                  <a:gd name="connsiteY69" fmla="*/ 176700 h 771394"/>
                  <a:gd name="connsiteX70" fmla="*/ 453113 w 1040784"/>
                  <a:gd name="connsiteY70" fmla="*/ 183377 h 771394"/>
                  <a:gd name="connsiteX71" fmla="*/ 387433 w 1040784"/>
                  <a:gd name="connsiteY71" fmla="*/ 154341 h 771394"/>
                  <a:gd name="connsiteX72" fmla="*/ 323771 w 1040784"/>
                  <a:gd name="connsiteY72" fmla="*/ 171887 h 771394"/>
                  <a:gd name="connsiteX73" fmla="*/ 320821 w 1040784"/>
                  <a:gd name="connsiteY73" fmla="*/ 177943 h 771394"/>
                  <a:gd name="connsiteX74" fmla="*/ 318026 w 1040784"/>
                  <a:gd name="connsiteY74" fmla="*/ 176390 h 771394"/>
                  <a:gd name="connsiteX75" fmla="*/ 316473 w 1040784"/>
                  <a:gd name="connsiteY75" fmla="*/ 175614 h 771394"/>
                  <a:gd name="connsiteX76" fmla="*/ 314920 w 1040784"/>
                  <a:gd name="connsiteY76" fmla="*/ 173129 h 771394"/>
                  <a:gd name="connsiteX77" fmla="*/ 297530 w 1040784"/>
                  <a:gd name="connsiteY77" fmla="*/ 158223 h 771394"/>
                  <a:gd name="connsiteX78" fmla="*/ 290232 w 1040784"/>
                  <a:gd name="connsiteY78" fmla="*/ 147354 h 771394"/>
                  <a:gd name="connsiteX79" fmla="*/ 269891 w 1040784"/>
                  <a:gd name="connsiteY79" fmla="*/ 134932 h 771394"/>
                  <a:gd name="connsiteX80" fmla="*/ 266475 w 1040784"/>
                  <a:gd name="connsiteY80" fmla="*/ 133379 h 771394"/>
                  <a:gd name="connsiteX81" fmla="*/ 264146 w 1040784"/>
                  <a:gd name="connsiteY81" fmla="*/ 132137 h 771394"/>
                  <a:gd name="connsiteX82" fmla="*/ 258401 w 1040784"/>
                  <a:gd name="connsiteY82" fmla="*/ 127634 h 771394"/>
                  <a:gd name="connsiteX83" fmla="*/ 223620 w 1040784"/>
                  <a:gd name="connsiteY83" fmla="*/ 120492 h 771394"/>
                  <a:gd name="connsiteX84" fmla="*/ 221136 w 1040784"/>
                  <a:gd name="connsiteY84" fmla="*/ 120492 h 771394"/>
                  <a:gd name="connsiteX85" fmla="*/ 214148 w 1040784"/>
                  <a:gd name="connsiteY85" fmla="*/ 120802 h 771394"/>
                  <a:gd name="connsiteX86" fmla="*/ 208093 w 1040784"/>
                  <a:gd name="connsiteY86" fmla="*/ 120957 h 771394"/>
                  <a:gd name="connsiteX87" fmla="*/ 200018 w 1040784"/>
                  <a:gd name="connsiteY87" fmla="*/ 119715 h 771394"/>
                  <a:gd name="connsiteX88" fmla="*/ 180299 w 1040784"/>
                  <a:gd name="connsiteY88" fmla="*/ 115523 h 771394"/>
                  <a:gd name="connsiteX89" fmla="*/ 164616 w 1040784"/>
                  <a:gd name="connsiteY89" fmla="*/ 95648 h 771394"/>
                  <a:gd name="connsiteX90" fmla="*/ 123624 w 1040784"/>
                  <a:gd name="connsiteY90" fmla="*/ 71270 h 771394"/>
                  <a:gd name="connsiteX91" fmla="*/ 116171 w 1040784"/>
                  <a:gd name="connsiteY91" fmla="*/ 72512 h 771394"/>
                  <a:gd name="connsiteX92" fmla="*/ 101420 w 1040784"/>
                  <a:gd name="connsiteY92" fmla="*/ 110088 h 771394"/>
                  <a:gd name="connsiteX93" fmla="*/ 89464 w 1040784"/>
                  <a:gd name="connsiteY93" fmla="*/ 135243 h 771394"/>
                  <a:gd name="connsiteX94" fmla="*/ 83875 w 1040784"/>
                  <a:gd name="connsiteY94" fmla="*/ 143627 h 771394"/>
                  <a:gd name="connsiteX95" fmla="*/ 80303 w 1040784"/>
                  <a:gd name="connsiteY95" fmla="*/ 155273 h 771394"/>
                  <a:gd name="connsiteX96" fmla="*/ 55615 w 1040784"/>
                  <a:gd name="connsiteY96" fmla="*/ 194246 h 771394"/>
                  <a:gd name="connsiteX97" fmla="*/ 55770 w 1040784"/>
                  <a:gd name="connsiteY97" fmla="*/ 197818 h 771394"/>
                  <a:gd name="connsiteX98" fmla="*/ 27 w 1040784"/>
                  <a:gd name="connsiteY98" fmla="*/ 303714 h 771394"/>
                  <a:gd name="connsiteX99" fmla="*/ 10430 w 1040784"/>
                  <a:gd name="connsiteY99" fmla="*/ 330576 h 771394"/>
                  <a:gd name="connsiteX100" fmla="*/ 16020 w 1040784"/>
                  <a:gd name="connsiteY100" fmla="*/ 345016 h 771394"/>
                  <a:gd name="connsiteX101" fmla="*/ 75179 w 1040784"/>
                  <a:gd name="connsiteY101" fmla="*/ 363183 h 771394"/>
                  <a:gd name="connsiteX102" fmla="*/ 107010 w 1040784"/>
                  <a:gd name="connsiteY102" fmla="*/ 348743 h 771394"/>
                  <a:gd name="connsiteX103" fmla="*/ 112445 w 1040784"/>
                  <a:gd name="connsiteY103" fmla="*/ 335855 h 771394"/>
                  <a:gd name="connsiteX104" fmla="*/ 159182 w 1040784"/>
                  <a:gd name="connsiteY104" fmla="*/ 308216 h 771394"/>
                  <a:gd name="connsiteX105" fmla="*/ 160890 w 1040784"/>
                  <a:gd name="connsiteY105" fmla="*/ 308216 h 771394"/>
                  <a:gd name="connsiteX106" fmla="*/ 183094 w 1040784"/>
                  <a:gd name="connsiteY106" fmla="*/ 303714 h 771394"/>
                  <a:gd name="connsiteX107" fmla="*/ 192100 w 1040784"/>
                  <a:gd name="connsiteY107" fmla="*/ 340979 h 771394"/>
                  <a:gd name="connsiteX108" fmla="*/ 200174 w 1040784"/>
                  <a:gd name="connsiteY108" fmla="*/ 375294 h 771394"/>
                  <a:gd name="connsiteX109" fmla="*/ 169275 w 1040784"/>
                  <a:gd name="connsiteY109" fmla="*/ 375449 h 771394"/>
                  <a:gd name="connsiteX110" fmla="*/ 130146 w 1040784"/>
                  <a:gd name="connsiteY110" fmla="*/ 398585 h 771394"/>
                  <a:gd name="connsiteX111" fmla="*/ 128283 w 1040784"/>
                  <a:gd name="connsiteY111" fmla="*/ 487712 h 771394"/>
                  <a:gd name="connsiteX112" fmla="*/ 164772 w 1040784"/>
                  <a:gd name="connsiteY112" fmla="*/ 584912 h 771394"/>
                  <a:gd name="connsiteX113" fmla="*/ 170206 w 1040784"/>
                  <a:gd name="connsiteY113" fmla="*/ 595937 h 771394"/>
                  <a:gd name="connsiteX114" fmla="*/ 195050 w 1040784"/>
                  <a:gd name="connsiteY114" fmla="*/ 640034 h 771394"/>
                  <a:gd name="connsiteX115" fmla="*/ 208869 w 1040784"/>
                  <a:gd name="connsiteY115" fmla="*/ 655096 h 771394"/>
                  <a:gd name="connsiteX116" fmla="*/ 218496 w 1040784"/>
                  <a:gd name="connsiteY116" fmla="*/ 668915 h 771394"/>
                  <a:gd name="connsiteX117" fmla="*/ 225328 w 1040784"/>
                  <a:gd name="connsiteY117" fmla="*/ 679008 h 771394"/>
                  <a:gd name="connsiteX118" fmla="*/ 299704 w 1040784"/>
                  <a:gd name="connsiteY118" fmla="*/ 740961 h 771394"/>
                  <a:gd name="connsiteX119" fmla="*/ 309020 w 1040784"/>
                  <a:gd name="connsiteY119" fmla="*/ 740030 h 771394"/>
                  <a:gd name="connsiteX120" fmla="*/ 327963 w 1040784"/>
                  <a:gd name="connsiteY120" fmla="*/ 717515 h 771394"/>
                  <a:gd name="connsiteX121" fmla="*/ 328274 w 1040784"/>
                  <a:gd name="connsiteY121" fmla="*/ 708975 h 771394"/>
                  <a:gd name="connsiteX122" fmla="*/ 329671 w 1040784"/>
                  <a:gd name="connsiteY122" fmla="*/ 690964 h 771394"/>
                  <a:gd name="connsiteX123" fmla="*/ 332156 w 1040784"/>
                  <a:gd name="connsiteY123" fmla="*/ 685529 h 771394"/>
                  <a:gd name="connsiteX124" fmla="*/ 339298 w 1040784"/>
                  <a:gd name="connsiteY124" fmla="*/ 655406 h 771394"/>
                  <a:gd name="connsiteX125" fmla="*/ 299704 w 1040784"/>
                  <a:gd name="connsiteY125" fmla="*/ 619072 h 771394"/>
                  <a:gd name="connsiteX126" fmla="*/ 287903 w 1040784"/>
                  <a:gd name="connsiteY126" fmla="*/ 614569 h 771394"/>
                  <a:gd name="connsiteX127" fmla="*/ 281071 w 1040784"/>
                  <a:gd name="connsiteY127" fmla="*/ 607427 h 771394"/>
                  <a:gd name="connsiteX128" fmla="*/ 286195 w 1040784"/>
                  <a:gd name="connsiteY128" fmla="*/ 588484 h 771394"/>
                  <a:gd name="connsiteX129" fmla="*/ 285729 w 1040784"/>
                  <a:gd name="connsiteY129" fmla="*/ 583515 h 771394"/>
                  <a:gd name="connsiteX130" fmla="*/ 338988 w 1040784"/>
                  <a:gd name="connsiteY130" fmla="*/ 588328 h 771394"/>
                  <a:gd name="connsiteX131" fmla="*/ 398302 w 1040784"/>
                  <a:gd name="connsiteY131" fmla="*/ 606806 h 771394"/>
                  <a:gd name="connsiteX132" fmla="*/ 423456 w 1040784"/>
                  <a:gd name="connsiteY132" fmla="*/ 613017 h 771394"/>
                  <a:gd name="connsiteX133" fmla="*/ 507769 w 1040784"/>
                  <a:gd name="connsiteY133" fmla="*/ 625594 h 771394"/>
                  <a:gd name="connsiteX134" fmla="*/ 591151 w 1040784"/>
                  <a:gd name="connsiteY134" fmla="*/ 619072 h 771394"/>
                  <a:gd name="connsiteX135" fmla="*/ 643633 w 1040784"/>
                  <a:gd name="connsiteY135" fmla="*/ 613793 h 771394"/>
                  <a:gd name="connsiteX136" fmla="*/ 650309 w 1040784"/>
                  <a:gd name="connsiteY136" fmla="*/ 613327 h 771394"/>
                  <a:gd name="connsiteX137" fmla="*/ 697202 w 1040784"/>
                  <a:gd name="connsiteY137" fmla="*/ 643916 h 771394"/>
                  <a:gd name="connsiteX138" fmla="*/ 806669 w 1040784"/>
                  <a:gd name="connsiteY138" fmla="*/ 680716 h 771394"/>
                  <a:gd name="connsiteX139" fmla="*/ 831823 w 1040784"/>
                  <a:gd name="connsiteY139" fmla="*/ 694224 h 771394"/>
                  <a:gd name="connsiteX140" fmla="*/ 835084 w 1040784"/>
                  <a:gd name="connsiteY140" fmla="*/ 697951 h 771394"/>
                  <a:gd name="connsiteX141" fmla="*/ 866294 w 1040784"/>
                  <a:gd name="connsiteY141" fmla="*/ 728229 h 771394"/>
                  <a:gd name="connsiteX142" fmla="*/ 973898 w 1040784"/>
                  <a:gd name="connsiteY142" fmla="*/ 769687 h 771394"/>
                  <a:gd name="connsiteX143" fmla="*/ 989270 w 1040784"/>
                  <a:gd name="connsiteY143" fmla="*/ 771395 h 771394"/>
                  <a:gd name="connsiteX144" fmla="*/ 1024672 w 1040784"/>
                  <a:gd name="connsiteY144" fmla="*/ 754781 h 771394"/>
                  <a:gd name="connsiteX145" fmla="*/ 1026691 w 1040784"/>
                  <a:gd name="connsiteY145" fmla="*/ 709131 h 771394"/>
                  <a:gd name="connsiteX146" fmla="*/ 1019393 w 1040784"/>
                  <a:gd name="connsiteY146" fmla="*/ 695622 h 771394"/>
                  <a:gd name="connsiteX147" fmla="*/ 1036783 w 1040784"/>
                  <a:gd name="connsiteY147" fmla="*/ 679163 h 77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040784" h="771394">
                    <a:moveTo>
                      <a:pt x="1036783" y="679163"/>
                    </a:moveTo>
                    <a:cubicBezTo>
                      <a:pt x="1041597" y="670157"/>
                      <a:pt x="1044392" y="655251"/>
                      <a:pt x="1031194" y="635376"/>
                    </a:cubicBezTo>
                    <a:cubicBezTo>
                      <a:pt x="1020169" y="618917"/>
                      <a:pt x="1004021" y="613483"/>
                      <a:pt x="983214" y="615967"/>
                    </a:cubicBezTo>
                    <a:cubicBezTo>
                      <a:pt x="981041" y="616277"/>
                      <a:pt x="978556" y="616433"/>
                      <a:pt x="974829" y="616588"/>
                    </a:cubicBezTo>
                    <a:cubicBezTo>
                      <a:pt x="952160" y="614725"/>
                      <a:pt x="923745" y="606806"/>
                      <a:pt x="913342" y="595160"/>
                    </a:cubicBezTo>
                    <a:cubicBezTo>
                      <a:pt x="911323" y="592831"/>
                      <a:pt x="910702" y="591589"/>
                      <a:pt x="909615" y="588794"/>
                    </a:cubicBezTo>
                    <a:cubicBezTo>
                      <a:pt x="902783" y="571714"/>
                      <a:pt x="890982" y="564572"/>
                      <a:pt x="869399" y="564572"/>
                    </a:cubicBezTo>
                    <a:cubicBezTo>
                      <a:pt x="869399" y="564572"/>
                      <a:pt x="869399" y="564572"/>
                      <a:pt x="869399" y="564572"/>
                    </a:cubicBezTo>
                    <a:cubicBezTo>
                      <a:pt x="864120" y="564572"/>
                      <a:pt x="859307" y="565037"/>
                      <a:pt x="854493" y="565659"/>
                    </a:cubicBezTo>
                    <a:cubicBezTo>
                      <a:pt x="849059" y="566280"/>
                      <a:pt x="843779" y="566901"/>
                      <a:pt x="839121" y="565348"/>
                    </a:cubicBezTo>
                    <a:cubicBezTo>
                      <a:pt x="823749" y="560224"/>
                      <a:pt x="815520" y="549200"/>
                      <a:pt x="806359" y="521561"/>
                    </a:cubicBezTo>
                    <a:cubicBezTo>
                      <a:pt x="799682" y="501686"/>
                      <a:pt x="793160" y="486625"/>
                      <a:pt x="781049" y="472495"/>
                    </a:cubicBezTo>
                    <a:cubicBezTo>
                      <a:pt x="778410" y="457434"/>
                      <a:pt x="775770" y="444391"/>
                      <a:pt x="772664" y="433211"/>
                    </a:cubicBezTo>
                    <a:cubicBezTo>
                      <a:pt x="775925" y="432590"/>
                      <a:pt x="778875" y="431969"/>
                      <a:pt x="781360" y="431969"/>
                    </a:cubicBezTo>
                    <a:cubicBezTo>
                      <a:pt x="783999" y="431969"/>
                      <a:pt x="784620" y="432590"/>
                      <a:pt x="785397" y="433211"/>
                    </a:cubicBezTo>
                    <a:cubicBezTo>
                      <a:pt x="789900" y="436937"/>
                      <a:pt x="795489" y="438956"/>
                      <a:pt x="801079" y="438956"/>
                    </a:cubicBezTo>
                    <a:cubicBezTo>
                      <a:pt x="801235" y="438956"/>
                      <a:pt x="801235" y="438956"/>
                      <a:pt x="801390" y="438956"/>
                    </a:cubicBezTo>
                    <a:cubicBezTo>
                      <a:pt x="804961" y="438956"/>
                      <a:pt x="808222" y="438180"/>
                      <a:pt x="811172" y="436937"/>
                    </a:cubicBezTo>
                    <a:cubicBezTo>
                      <a:pt x="811638" y="438490"/>
                      <a:pt x="812259" y="440043"/>
                      <a:pt x="812880" y="441906"/>
                    </a:cubicBezTo>
                    <a:lnTo>
                      <a:pt x="815209" y="449825"/>
                    </a:lnTo>
                    <a:cubicBezTo>
                      <a:pt x="821265" y="470321"/>
                      <a:pt x="828097" y="493457"/>
                      <a:pt x="852941" y="510537"/>
                    </a:cubicBezTo>
                    <a:cubicBezTo>
                      <a:pt x="861480" y="516282"/>
                      <a:pt x="871263" y="518922"/>
                      <a:pt x="879803" y="521095"/>
                    </a:cubicBezTo>
                    <a:cubicBezTo>
                      <a:pt x="882442" y="521716"/>
                      <a:pt x="886013" y="522648"/>
                      <a:pt x="888808" y="523580"/>
                    </a:cubicBezTo>
                    <a:cubicBezTo>
                      <a:pt x="888343" y="534294"/>
                      <a:pt x="895019" y="544386"/>
                      <a:pt x="905578" y="547802"/>
                    </a:cubicBezTo>
                    <a:cubicBezTo>
                      <a:pt x="917223" y="551529"/>
                      <a:pt x="929800" y="546094"/>
                      <a:pt x="935080" y="535070"/>
                    </a:cubicBezTo>
                    <a:cubicBezTo>
                      <a:pt x="935080" y="534915"/>
                      <a:pt x="935235" y="534759"/>
                      <a:pt x="935235" y="534604"/>
                    </a:cubicBezTo>
                    <a:cubicBezTo>
                      <a:pt x="946259" y="537554"/>
                      <a:pt x="959302" y="538020"/>
                      <a:pt x="973121" y="535536"/>
                    </a:cubicBezTo>
                    <a:cubicBezTo>
                      <a:pt x="980109" y="534294"/>
                      <a:pt x="986164" y="529946"/>
                      <a:pt x="989736" y="523890"/>
                    </a:cubicBezTo>
                    <a:cubicBezTo>
                      <a:pt x="992531" y="522182"/>
                      <a:pt x="994860" y="519853"/>
                      <a:pt x="996723" y="517058"/>
                    </a:cubicBezTo>
                    <a:cubicBezTo>
                      <a:pt x="1010232" y="509916"/>
                      <a:pt x="1020945" y="498270"/>
                      <a:pt x="1026225" y="489885"/>
                    </a:cubicBezTo>
                    <a:cubicBezTo>
                      <a:pt x="1032902" y="479172"/>
                      <a:pt x="1030107" y="465197"/>
                      <a:pt x="1020014" y="457744"/>
                    </a:cubicBezTo>
                    <a:cubicBezTo>
                      <a:pt x="1015977" y="454794"/>
                      <a:pt x="1011319" y="453241"/>
                      <a:pt x="1006660" y="452931"/>
                    </a:cubicBezTo>
                    <a:cubicBezTo>
                      <a:pt x="1007437" y="446875"/>
                      <a:pt x="1005884" y="440664"/>
                      <a:pt x="1002157" y="435385"/>
                    </a:cubicBezTo>
                    <a:cubicBezTo>
                      <a:pt x="996412" y="427311"/>
                      <a:pt x="986009" y="423895"/>
                      <a:pt x="976537" y="426068"/>
                    </a:cubicBezTo>
                    <a:cubicBezTo>
                      <a:pt x="976382" y="425603"/>
                      <a:pt x="976382" y="425137"/>
                      <a:pt x="976072" y="424826"/>
                    </a:cubicBezTo>
                    <a:cubicBezTo>
                      <a:pt x="974053" y="420479"/>
                      <a:pt x="970637" y="417218"/>
                      <a:pt x="966600" y="414889"/>
                    </a:cubicBezTo>
                    <a:cubicBezTo>
                      <a:pt x="966445" y="414889"/>
                      <a:pt x="966445" y="414734"/>
                      <a:pt x="966289" y="414734"/>
                    </a:cubicBezTo>
                    <a:cubicBezTo>
                      <a:pt x="965513" y="414268"/>
                      <a:pt x="964581" y="413802"/>
                      <a:pt x="963650" y="413491"/>
                    </a:cubicBezTo>
                    <a:cubicBezTo>
                      <a:pt x="962718" y="413026"/>
                      <a:pt x="961787" y="412715"/>
                      <a:pt x="960700" y="412404"/>
                    </a:cubicBezTo>
                    <a:cubicBezTo>
                      <a:pt x="960389" y="412249"/>
                      <a:pt x="960079" y="412249"/>
                      <a:pt x="959768" y="412094"/>
                    </a:cubicBezTo>
                    <a:cubicBezTo>
                      <a:pt x="958371" y="411783"/>
                      <a:pt x="956818" y="411473"/>
                      <a:pt x="955265" y="411473"/>
                    </a:cubicBezTo>
                    <a:cubicBezTo>
                      <a:pt x="955110" y="411473"/>
                      <a:pt x="954955" y="411473"/>
                      <a:pt x="954799" y="411473"/>
                    </a:cubicBezTo>
                    <a:cubicBezTo>
                      <a:pt x="953402" y="411318"/>
                      <a:pt x="952004" y="411473"/>
                      <a:pt x="950607" y="411628"/>
                    </a:cubicBezTo>
                    <a:cubicBezTo>
                      <a:pt x="950296" y="411628"/>
                      <a:pt x="949831" y="411628"/>
                      <a:pt x="949520" y="411783"/>
                    </a:cubicBezTo>
                    <a:cubicBezTo>
                      <a:pt x="948433" y="411939"/>
                      <a:pt x="947502" y="412249"/>
                      <a:pt x="946415" y="412560"/>
                    </a:cubicBezTo>
                    <a:cubicBezTo>
                      <a:pt x="945794" y="412715"/>
                      <a:pt x="945017" y="413026"/>
                      <a:pt x="944396" y="413181"/>
                    </a:cubicBezTo>
                    <a:cubicBezTo>
                      <a:pt x="944241" y="413181"/>
                      <a:pt x="944086" y="413336"/>
                      <a:pt x="943930" y="413336"/>
                    </a:cubicBezTo>
                    <a:cubicBezTo>
                      <a:pt x="941912" y="414268"/>
                      <a:pt x="938962" y="414734"/>
                      <a:pt x="934614" y="414734"/>
                    </a:cubicBezTo>
                    <a:cubicBezTo>
                      <a:pt x="918931" y="413647"/>
                      <a:pt x="910857" y="403088"/>
                      <a:pt x="897038" y="382747"/>
                    </a:cubicBezTo>
                    <a:cubicBezTo>
                      <a:pt x="885237" y="365512"/>
                      <a:pt x="871884" y="345948"/>
                      <a:pt x="848593" y="334768"/>
                    </a:cubicBezTo>
                    <a:cubicBezTo>
                      <a:pt x="819867" y="320949"/>
                      <a:pt x="783534" y="323433"/>
                      <a:pt x="758379" y="340979"/>
                    </a:cubicBezTo>
                    <a:cubicBezTo>
                      <a:pt x="754342" y="343774"/>
                      <a:pt x="750616" y="346724"/>
                      <a:pt x="746889" y="349674"/>
                    </a:cubicBezTo>
                    <a:cubicBezTo>
                      <a:pt x="735710" y="358369"/>
                      <a:pt x="730275" y="362562"/>
                      <a:pt x="722977" y="362096"/>
                    </a:cubicBezTo>
                    <a:cubicBezTo>
                      <a:pt x="720027" y="360543"/>
                      <a:pt x="717077" y="358991"/>
                      <a:pt x="713971" y="357283"/>
                    </a:cubicBezTo>
                    <a:lnTo>
                      <a:pt x="709313" y="354798"/>
                    </a:lnTo>
                    <a:cubicBezTo>
                      <a:pt x="696736" y="348122"/>
                      <a:pt x="681364" y="343929"/>
                      <a:pt x="663508" y="342221"/>
                    </a:cubicBezTo>
                    <a:cubicBezTo>
                      <a:pt x="664595" y="330731"/>
                      <a:pt x="663663" y="318464"/>
                      <a:pt x="660402" y="307751"/>
                    </a:cubicBezTo>
                    <a:lnTo>
                      <a:pt x="657452" y="297968"/>
                    </a:lnTo>
                    <a:cubicBezTo>
                      <a:pt x="649533" y="271261"/>
                      <a:pt x="633229" y="215674"/>
                      <a:pt x="615373" y="166297"/>
                    </a:cubicBezTo>
                    <a:cubicBezTo>
                      <a:pt x="604194" y="135553"/>
                      <a:pt x="579971" y="118939"/>
                      <a:pt x="556369" y="113970"/>
                    </a:cubicBezTo>
                    <a:cubicBezTo>
                      <a:pt x="557456" y="110399"/>
                      <a:pt x="558078" y="106828"/>
                      <a:pt x="558699" y="103256"/>
                    </a:cubicBezTo>
                    <a:cubicBezTo>
                      <a:pt x="562425" y="94406"/>
                      <a:pt x="564599" y="84158"/>
                      <a:pt x="563046" y="73289"/>
                    </a:cubicBezTo>
                    <a:cubicBezTo>
                      <a:pt x="556835" y="29502"/>
                      <a:pt x="522054" y="0"/>
                      <a:pt x="476714" y="0"/>
                    </a:cubicBezTo>
                    <a:cubicBezTo>
                      <a:pt x="471591" y="0"/>
                      <a:pt x="466311" y="311"/>
                      <a:pt x="460411" y="1242"/>
                    </a:cubicBezTo>
                    <a:cubicBezTo>
                      <a:pt x="437120" y="5279"/>
                      <a:pt x="396594" y="21272"/>
                      <a:pt x="386191" y="84624"/>
                    </a:cubicBezTo>
                    <a:cubicBezTo>
                      <a:pt x="385104" y="91456"/>
                      <a:pt x="386812" y="98288"/>
                      <a:pt x="391159" y="103567"/>
                    </a:cubicBezTo>
                    <a:cubicBezTo>
                      <a:pt x="391780" y="104343"/>
                      <a:pt x="392557" y="104964"/>
                      <a:pt x="393178" y="105741"/>
                    </a:cubicBezTo>
                    <a:cubicBezTo>
                      <a:pt x="393799" y="108691"/>
                      <a:pt x="393954" y="111796"/>
                      <a:pt x="394886" y="114747"/>
                    </a:cubicBezTo>
                    <a:cubicBezTo>
                      <a:pt x="403892" y="145956"/>
                      <a:pt x="430443" y="168937"/>
                      <a:pt x="461808" y="174216"/>
                    </a:cubicBezTo>
                    <a:cubicBezTo>
                      <a:pt x="461653" y="174992"/>
                      <a:pt x="461498" y="175924"/>
                      <a:pt x="461343" y="176700"/>
                    </a:cubicBezTo>
                    <a:lnTo>
                      <a:pt x="453113" y="183377"/>
                    </a:lnTo>
                    <a:cubicBezTo>
                      <a:pt x="437431" y="176700"/>
                      <a:pt x="410568" y="165055"/>
                      <a:pt x="387433" y="154341"/>
                    </a:cubicBezTo>
                    <a:cubicBezTo>
                      <a:pt x="363365" y="143317"/>
                      <a:pt x="336659" y="150615"/>
                      <a:pt x="323771" y="171887"/>
                    </a:cubicBezTo>
                    <a:cubicBezTo>
                      <a:pt x="322684" y="173750"/>
                      <a:pt x="321597" y="175769"/>
                      <a:pt x="320821" y="177943"/>
                    </a:cubicBezTo>
                    <a:lnTo>
                      <a:pt x="318026" y="176390"/>
                    </a:lnTo>
                    <a:cubicBezTo>
                      <a:pt x="317560" y="176079"/>
                      <a:pt x="316939" y="175769"/>
                      <a:pt x="316473" y="175614"/>
                    </a:cubicBezTo>
                    <a:cubicBezTo>
                      <a:pt x="316007" y="174837"/>
                      <a:pt x="315541" y="173906"/>
                      <a:pt x="314920" y="173129"/>
                    </a:cubicBezTo>
                    <a:cubicBezTo>
                      <a:pt x="310107" y="166297"/>
                      <a:pt x="303585" y="161639"/>
                      <a:pt x="297530" y="158223"/>
                    </a:cubicBezTo>
                    <a:cubicBezTo>
                      <a:pt x="296132" y="153875"/>
                      <a:pt x="293648" y="150149"/>
                      <a:pt x="290232" y="147354"/>
                    </a:cubicBezTo>
                    <a:cubicBezTo>
                      <a:pt x="283711" y="140677"/>
                      <a:pt x="275481" y="137261"/>
                      <a:pt x="269891" y="134932"/>
                    </a:cubicBezTo>
                    <a:cubicBezTo>
                      <a:pt x="268649" y="134466"/>
                      <a:pt x="267407" y="134000"/>
                      <a:pt x="266475" y="133379"/>
                    </a:cubicBezTo>
                    <a:cubicBezTo>
                      <a:pt x="265854" y="133069"/>
                      <a:pt x="264922" y="132603"/>
                      <a:pt x="264146" y="132137"/>
                    </a:cubicBezTo>
                    <a:cubicBezTo>
                      <a:pt x="262438" y="130429"/>
                      <a:pt x="260575" y="128876"/>
                      <a:pt x="258401" y="127634"/>
                    </a:cubicBezTo>
                    <a:cubicBezTo>
                      <a:pt x="247998" y="121889"/>
                      <a:pt x="235576" y="120957"/>
                      <a:pt x="223620" y="120492"/>
                    </a:cubicBezTo>
                    <a:cubicBezTo>
                      <a:pt x="223309" y="120492"/>
                      <a:pt x="221446" y="120492"/>
                      <a:pt x="221136" y="120492"/>
                    </a:cubicBezTo>
                    <a:cubicBezTo>
                      <a:pt x="218962" y="120492"/>
                      <a:pt x="216633" y="120647"/>
                      <a:pt x="214148" y="120802"/>
                    </a:cubicBezTo>
                    <a:cubicBezTo>
                      <a:pt x="212596" y="120957"/>
                      <a:pt x="210888" y="120957"/>
                      <a:pt x="208093" y="120957"/>
                    </a:cubicBezTo>
                    <a:cubicBezTo>
                      <a:pt x="205453" y="120026"/>
                      <a:pt x="202503" y="119715"/>
                      <a:pt x="200018" y="119715"/>
                    </a:cubicBezTo>
                    <a:cubicBezTo>
                      <a:pt x="192565" y="118007"/>
                      <a:pt x="185733" y="116610"/>
                      <a:pt x="180299" y="115523"/>
                    </a:cubicBezTo>
                    <a:cubicBezTo>
                      <a:pt x="176728" y="108846"/>
                      <a:pt x="171448" y="101238"/>
                      <a:pt x="164616" y="95648"/>
                    </a:cubicBezTo>
                    <a:cubicBezTo>
                      <a:pt x="138841" y="75152"/>
                      <a:pt x="133562" y="71270"/>
                      <a:pt x="123624" y="71270"/>
                    </a:cubicBezTo>
                    <a:cubicBezTo>
                      <a:pt x="121140" y="71270"/>
                      <a:pt x="118500" y="71736"/>
                      <a:pt x="116171" y="72512"/>
                    </a:cubicBezTo>
                    <a:cubicBezTo>
                      <a:pt x="95830" y="79034"/>
                      <a:pt x="98936" y="99064"/>
                      <a:pt x="101420" y="110088"/>
                    </a:cubicBezTo>
                    <a:cubicBezTo>
                      <a:pt x="95675" y="115368"/>
                      <a:pt x="90241" y="123908"/>
                      <a:pt x="89464" y="135243"/>
                    </a:cubicBezTo>
                    <a:cubicBezTo>
                      <a:pt x="86980" y="138503"/>
                      <a:pt x="85427" y="141143"/>
                      <a:pt x="83875" y="143627"/>
                    </a:cubicBezTo>
                    <a:cubicBezTo>
                      <a:pt x="81545" y="147199"/>
                      <a:pt x="80459" y="151236"/>
                      <a:pt x="80303" y="155273"/>
                    </a:cubicBezTo>
                    <a:cubicBezTo>
                      <a:pt x="55460" y="181359"/>
                      <a:pt x="55460" y="186327"/>
                      <a:pt x="55615" y="194246"/>
                    </a:cubicBezTo>
                    <a:cubicBezTo>
                      <a:pt x="55615" y="195333"/>
                      <a:pt x="55615" y="196575"/>
                      <a:pt x="55770" y="197818"/>
                    </a:cubicBezTo>
                    <a:cubicBezTo>
                      <a:pt x="40398" y="218935"/>
                      <a:pt x="-1215" y="283373"/>
                      <a:pt x="27" y="303714"/>
                    </a:cubicBezTo>
                    <a:cubicBezTo>
                      <a:pt x="804" y="316756"/>
                      <a:pt x="6393" y="325296"/>
                      <a:pt x="10430" y="330576"/>
                    </a:cubicBezTo>
                    <a:cubicBezTo>
                      <a:pt x="11517" y="335234"/>
                      <a:pt x="13225" y="340358"/>
                      <a:pt x="16020" y="345016"/>
                    </a:cubicBezTo>
                    <a:cubicBezTo>
                      <a:pt x="25803" y="361475"/>
                      <a:pt x="60584" y="363183"/>
                      <a:pt x="75179" y="363183"/>
                    </a:cubicBezTo>
                    <a:cubicBezTo>
                      <a:pt x="81545" y="363183"/>
                      <a:pt x="98781" y="363183"/>
                      <a:pt x="107010" y="348743"/>
                    </a:cubicBezTo>
                    <a:cubicBezTo>
                      <a:pt x="109650" y="344084"/>
                      <a:pt x="111358" y="339737"/>
                      <a:pt x="112445" y="335855"/>
                    </a:cubicBezTo>
                    <a:cubicBezTo>
                      <a:pt x="124401" y="327004"/>
                      <a:pt x="151573" y="309769"/>
                      <a:pt x="159182" y="308216"/>
                    </a:cubicBezTo>
                    <a:cubicBezTo>
                      <a:pt x="159492" y="308216"/>
                      <a:pt x="160734" y="308216"/>
                      <a:pt x="160890" y="308216"/>
                    </a:cubicBezTo>
                    <a:cubicBezTo>
                      <a:pt x="169740" y="308216"/>
                      <a:pt x="177193" y="306353"/>
                      <a:pt x="183094" y="303714"/>
                    </a:cubicBezTo>
                    <a:cubicBezTo>
                      <a:pt x="186510" y="314583"/>
                      <a:pt x="189926" y="330265"/>
                      <a:pt x="192100" y="340979"/>
                    </a:cubicBezTo>
                    <a:cubicBezTo>
                      <a:pt x="194739" y="353556"/>
                      <a:pt x="197224" y="365357"/>
                      <a:pt x="200174" y="375294"/>
                    </a:cubicBezTo>
                    <a:cubicBezTo>
                      <a:pt x="189771" y="374207"/>
                      <a:pt x="179367" y="374052"/>
                      <a:pt x="169275" y="375449"/>
                    </a:cubicBezTo>
                    <a:cubicBezTo>
                      <a:pt x="147692" y="378400"/>
                      <a:pt x="136046" y="389735"/>
                      <a:pt x="130146" y="398585"/>
                    </a:cubicBezTo>
                    <a:cubicBezTo>
                      <a:pt x="112289" y="425292"/>
                      <a:pt x="122227" y="464265"/>
                      <a:pt x="128283" y="487712"/>
                    </a:cubicBezTo>
                    <a:cubicBezTo>
                      <a:pt x="135425" y="515506"/>
                      <a:pt x="145363" y="548889"/>
                      <a:pt x="164772" y="584912"/>
                    </a:cubicBezTo>
                    <a:cubicBezTo>
                      <a:pt x="166324" y="587863"/>
                      <a:pt x="168188" y="591744"/>
                      <a:pt x="170206" y="595937"/>
                    </a:cubicBezTo>
                    <a:cubicBezTo>
                      <a:pt x="176262" y="608669"/>
                      <a:pt x="184647" y="626060"/>
                      <a:pt x="195050" y="640034"/>
                    </a:cubicBezTo>
                    <a:cubicBezTo>
                      <a:pt x="199553" y="646090"/>
                      <a:pt x="204211" y="651059"/>
                      <a:pt x="208869" y="655096"/>
                    </a:cubicBezTo>
                    <a:cubicBezTo>
                      <a:pt x="211819" y="659754"/>
                      <a:pt x="215080" y="664257"/>
                      <a:pt x="218496" y="668915"/>
                    </a:cubicBezTo>
                    <a:cubicBezTo>
                      <a:pt x="220359" y="671555"/>
                      <a:pt x="222844" y="675126"/>
                      <a:pt x="225328" y="679008"/>
                    </a:cubicBezTo>
                    <a:cubicBezTo>
                      <a:pt x="242718" y="705093"/>
                      <a:pt x="266475" y="740961"/>
                      <a:pt x="299704" y="740961"/>
                    </a:cubicBezTo>
                    <a:cubicBezTo>
                      <a:pt x="302809" y="740961"/>
                      <a:pt x="305914" y="740651"/>
                      <a:pt x="309020" y="740030"/>
                    </a:cubicBezTo>
                    <a:cubicBezTo>
                      <a:pt x="319734" y="737701"/>
                      <a:pt x="327497" y="728540"/>
                      <a:pt x="327963" y="717515"/>
                    </a:cubicBezTo>
                    <a:cubicBezTo>
                      <a:pt x="328118" y="714720"/>
                      <a:pt x="328118" y="711770"/>
                      <a:pt x="328274" y="708975"/>
                    </a:cubicBezTo>
                    <a:cubicBezTo>
                      <a:pt x="328429" y="701988"/>
                      <a:pt x="328740" y="695311"/>
                      <a:pt x="329671" y="690964"/>
                    </a:cubicBezTo>
                    <a:cubicBezTo>
                      <a:pt x="330137" y="689411"/>
                      <a:pt x="331069" y="687548"/>
                      <a:pt x="332156" y="685529"/>
                    </a:cubicBezTo>
                    <a:cubicBezTo>
                      <a:pt x="336348" y="676523"/>
                      <a:pt x="341161" y="666431"/>
                      <a:pt x="339298" y="655406"/>
                    </a:cubicBezTo>
                    <a:cubicBezTo>
                      <a:pt x="334951" y="629320"/>
                      <a:pt x="311970" y="622644"/>
                      <a:pt x="299704" y="619072"/>
                    </a:cubicBezTo>
                    <a:cubicBezTo>
                      <a:pt x="295356" y="617830"/>
                      <a:pt x="289611" y="616122"/>
                      <a:pt x="287903" y="614569"/>
                    </a:cubicBezTo>
                    <a:cubicBezTo>
                      <a:pt x="285418" y="612396"/>
                      <a:pt x="283245" y="610067"/>
                      <a:pt x="281071" y="607427"/>
                    </a:cubicBezTo>
                    <a:cubicBezTo>
                      <a:pt x="284176" y="601682"/>
                      <a:pt x="286505" y="595471"/>
                      <a:pt x="286195" y="588484"/>
                    </a:cubicBezTo>
                    <a:cubicBezTo>
                      <a:pt x="286195" y="586776"/>
                      <a:pt x="286040" y="585068"/>
                      <a:pt x="285729" y="583515"/>
                    </a:cubicBezTo>
                    <a:cubicBezTo>
                      <a:pt x="305759" y="588328"/>
                      <a:pt x="323305" y="589881"/>
                      <a:pt x="338988" y="588328"/>
                    </a:cubicBezTo>
                    <a:cubicBezTo>
                      <a:pt x="356068" y="597334"/>
                      <a:pt x="378427" y="602303"/>
                      <a:pt x="398302" y="606806"/>
                    </a:cubicBezTo>
                    <a:cubicBezTo>
                      <a:pt x="408084" y="608980"/>
                      <a:pt x="417245" y="610998"/>
                      <a:pt x="423456" y="613017"/>
                    </a:cubicBezTo>
                    <a:cubicBezTo>
                      <a:pt x="449076" y="621557"/>
                      <a:pt x="476714" y="625594"/>
                      <a:pt x="507769" y="625594"/>
                    </a:cubicBezTo>
                    <a:cubicBezTo>
                      <a:pt x="536029" y="625594"/>
                      <a:pt x="564133" y="622333"/>
                      <a:pt x="591151" y="619072"/>
                    </a:cubicBezTo>
                    <a:cubicBezTo>
                      <a:pt x="608386" y="617054"/>
                      <a:pt x="626242" y="614880"/>
                      <a:pt x="643633" y="613793"/>
                    </a:cubicBezTo>
                    <a:cubicBezTo>
                      <a:pt x="645807" y="613638"/>
                      <a:pt x="648136" y="613483"/>
                      <a:pt x="650309" y="613327"/>
                    </a:cubicBezTo>
                    <a:cubicBezTo>
                      <a:pt x="662887" y="623575"/>
                      <a:pt x="678103" y="633357"/>
                      <a:pt x="697202" y="643916"/>
                    </a:cubicBezTo>
                    <a:cubicBezTo>
                      <a:pt x="735710" y="665188"/>
                      <a:pt x="770956" y="673418"/>
                      <a:pt x="806669" y="680716"/>
                    </a:cubicBezTo>
                    <a:cubicBezTo>
                      <a:pt x="822662" y="683976"/>
                      <a:pt x="822662" y="683976"/>
                      <a:pt x="831823" y="694224"/>
                    </a:cubicBezTo>
                    <a:lnTo>
                      <a:pt x="835084" y="697951"/>
                    </a:lnTo>
                    <a:cubicBezTo>
                      <a:pt x="844245" y="708199"/>
                      <a:pt x="853872" y="718913"/>
                      <a:pt x="866294" y="728229"/>
                    </a:cubicBezTo>
                    <a:cubicBezTo>
                      <a:pt x="899056" y="752452"/>
                      <a:pt x="938962" y="762389"/>
                      <a:pt x="973898" y="769687"/>
                    </a:cubicBezTo>
                    <a:cubicBezTo>
                      <a:pt x="979177" y="770774"/>
                      <a:pt x="984456" y="771395"/>
                      <a:pt x="989270" y="771395"/>
                    </a:cubicBezTo>
                    <a:cubicBezTo>
                      <a:pt x="1010076" y="771395"/>
                      <a:pt x="1020325" y="760992"/>
                      <a:pt x="1024672" y="754781"/>
                    </a:cubicBezTo>
                    <a:cubicBezTo>
                      <a:pt x="1032902" y="742825"/>
                      <a:pt x="1033678" y="727453"/>
                      <a:pt x="1026691" y="709131"/>
                    </a:cubicBezTo>
                    <a:cubicBezTo>
                      <a:pt x="1024672" y="703851"/>
                      <a:pt x="1022188" y="699348"/>
                      <a:pt x="1019393" y="695622"/>
                    </a:cubicBezTo>
                    <a:cubicBezTo>
                      <a:pt x="1029020" y="690808"/>
                      <a:pt x="1034299" y="683976"/>
                      <a:pt x="1036783" y="679163"/>
                    </a:cubicBezTo>
                    <a:close/>
                  </a:path>
                </a:pathLst>
              </a:custGeom>
              <a:solidFill>
                <a:srgbClr val="FFFFFF"/>
              </a:solidFill>
              <a:ln w="15511" cap="flat">
                <a:noFill/>
                <a:prstDash val="solid"/>
                <a:miter/>
              </a:ln>
            </p:spPr>
            <p:txBody>
              <a:bodyPr rtlCol="0" anchor="ctr"/>
              <a:lstStyle/>
              <a:p>
                <a:endParaRPr lang="en-IN"/>
              </a:p>
            </p:txBody>
          </p:sp>
          <p:grpSp>
            <p:nvGrpSpPr>
              <p:cNvPr id="49" name="Graphic 8">
                <a:extLst>
                  <a:ext uri="{FF2B5EF4-FFF2-40B4-BE49-F238E27FC236}">
                    <a16:creationId xmlns:a16="http://schemas.microsoft.com/office/drawing/2014/main" id="{A13F6F35-5157-ED84-2501-9173529BFEE0}"/>
                  </a:ext>
                </a:extLst>
              </p:cNvPr>
              <p:cNvGrpSpPr/>
              <p:nvPr/>
            </p:nvGrpSpPr>
            <p:grpSpPr>
              <a:xfrm>
                <a:off x="4658168" y="2749971"/>
                <a:ext cx="993011" cy="723175"/>
                <a:chOff x="4658168" y="2749971"/>
                <a:chExt cx="993011" cy="723175"/>
              </a:xfrm>
            </p:grpSpPr>
            <p:sp>
              <p:nvSpPr>
                <p:cNvPr id="50" name="Freeform: Shape 49">
                  <a:extLst>
                    <a:ext uri="{FF2B5EF4-FFF2-40B4-BE49-F238E27FC236}">
                      <a16:creationId xmlns:a16="http://schemas.microsoft.com/office/drawing/2014/main" id="{AEB82952-4D7F-EAA5-DE5D-805B41C58BB6}"/>
                    </a:ext>
                  </a:extLst>
                </p:cNvPr>
                <p:cNvSpPr/>
                <p:nvPr/>
              </p:nvSpPr>
              <p:spPr>
                <a:xfrm>
                  <a:off x="5070582" y="3042817"/>
                  <a:ext cx="159589" cy="219475"/>
                </a:xfrm>
                <a:custGeom>
                  <a:avLst/>
                  <a:gdLst>
                    <a:gd name="connsiteX0" fmla="*/ 35709 w 159589"/>
                    <a:gd name="connsiteY0" fmla="*/ 219218 h 219475"/>
                    <a:gd name="connsiteX1" fmla="*/ 11641 w 159589"/>
                    <a:gd name="connsiteY1" fmla="*/ 194530 h 219475"/>
                    <a:gd name="connsiteX2" fmla="*/ 307 w 159589"/>
                    <a:gd name="connsiteY2" fmla="*/ 58821 h 219475"/>
                    <a:gd name="connsiteX3" fmla="*/ 74216 w 159589"/>
                    <a:gd name="connsiteY3" fmla="*/ 10532 h 219475"/>
                    <a:gd name="connsiteX4" fmla="*/ 127630 w 159589"/>
                    <a:gd name="connsiteY4" fmla="*/ 283 h 219475"/>
                    <a:gd name="connsiteX5" fmla="*/ 159306 w 159589"/>
                    <a:gd name="connsiteY5" fmla="*/ 24040 h 219475"/>
                    <a:gd name="connsiteX6" fmla="*/ 135549 w 159589"/>
                    <a:gd name="connsiteY6" fmla="*/ 55871 h 219475"/>
                    <a:gd name="connsiteX7" fmla="*/ 135549 w 159589"/>
                    <a:gd name="connsiteY7" fmla="*/ 55871 h 219475"/>
                    <a:gd name="connsiteX8" fmla="*/ 56205 w 159589"/>
                    <a:gd name="connsiteY8" fmla="*/ 74504 h 219475"/>
                    <a:gd name="connsiteX9" fmla="*/ 67384 w 159589"/>
                    <a:gd name="connsiteY9" fmla="*/ 188319 h 219475"/>
                    <a:gd name="connsiteX10" fmla="*/ 42696 w 159589"/>
                    <a:gd name="connsiteY10" fmla="*/ 219373 h 219475"/>
                    <a:gd name="connsiteX11" fmla="*/ 35709 w 159589"/>
                    <a:gd name="connsiteY11" fmla="*/ 219218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589" h="219475">
                      <a:moveTo>
                        <a:pt x="35709" y="219218"/>
                      </a:moveTo>
                      <a:cubicBezTo>
                        <a:pt x="23287" y="217510"/>
                        <a:pt x="13039" y="207573"/>
                        <a:pt x="11641" y="194530"/>
                      </a:cubicBezTo>
                      <a:cubicBezTo>
                        <a:pt x="5430" y="140184"/>
                        <a:pt x="-1557" y="72485"/>
                        <a:pt x="307" y="58821"/>
                      </a:cubicBezTo>
                      <a:cubicBezTo>
                        <a:pt x="3722" y="32580"/>
                        <a:pt x="32448" y="20624"/>
                        <a:pt x="74216" y="10532"/>
                      </a:cubicBezTo>
                      <a:cubicBezTo>
                        <a:pt x="100768" y="4165"/>
                        <a:pt x="126388" y="439"/>
                        <a:pt x="127630" y="283"/>
                      </a:cubicBezTo>
                      <a:cubicBezTo>
                        <a:pt x="142847" y="-1890"/>
                        <a:pt x="157132" y="8668"/>
                        <a:pt x="159306" y="24040"/>
                      </a:cubicBezTo>
                      <a:cubicBezTo>
                        <a:pt x="161480" y="39412"/>
                        <a:pt x="150921" y="53542"/>
                        <a:pt x="135549" y="55871"/>
                      </a:cubicBezTo>
                      <a:lnTo>
                        <a:pt x="135549" y="55871"/>
                      </a:lnTo>
                      <a:cubicBezTo>
                        <a:pt x="104029" y="60374"/>
                        <a:pt x="70645" y="68448"/>
                        <a:pt x="56205" y="74504"/>
                      </a:cubicBezTo>
                      <a:cubicBezTo>
                        <a:pt x="57447" y="95621"/>
                        <a:pt x="62260" y="144532"/>
                        <a:pt x="67384" y="188319"/>
                      </a:cubicBezTo>
                      <a:cubicBezTo>
                        <a:pt x="69092" y="203691"/>
                        <a:pt x="58068" y="217665"/>
                        <a:pt x="42696" y="219373"/>
                      </a:cubicBezTo>
                      <a:cubicBezTo>
                        <a:pt x="40212" y="219529"/>
                        <a:pt x="37883" y="219529"/>
                        <a:pt x="35709" y="219218"/>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nvGrpSpPr>
                <p:cNvPr id="51" name="Graphic 8">
                  <a:extLst>
                    <a:ext uri="{FF2B5EF4-FFF2-40B4-BE49-F238E27FC236}">
                      <a16:creationId xmlns:a16="http://schemas.microsoft.com/office/drawing/2014/main" id="{BF420A34-5A90-1749-4E5E-E4820F57C4C1}"/>
                    </a:ext>
                  </a:extLst>
                </p:cNvPr>
                <p:cNvGrpSpPr/>
                <p:nvPr/>
              </p:nvGrpSpPr>
              <p:grpSpPr>
                <a:xfrm>
                  <a:off x="4658168" y="2821048"/>
                  <a:ext cx="993011" cy="652099"/>
                  <a:chOff x="4658168" y="2821048"/>
                  <a:chExt cx="993011" cy="652099"/>
                </a:xfrm>
              </p:grpSpPr>
              <p:sp>
                <p:nvSpPr>
                  <p:cNvPr id="52" name="Freeform: Shape 51">
                    <a:extLst>
                      <a:ext uri="{FF2B5EF4-FFF2-40B4-BE49-F238E27FC236}">
                        <a16:creationId xmlns:a16="http://schemas.microsoft.com/office/drawing/2014/main" id="{799C1576-55E8-655B-B9C3-BD8A183326DB}"/>
                      </a:ext>
                    </a:extLst>
                  </p:cNvPr>
                  <p:cNvSpPr/>
                  <p:nvPr/>
                </p:nvSpPr>
                <p:spPr>
                  <a:xfrm>
                    <a:off x="4658168" y="2821048"/>
                    <a:ext cx="993011" cy="652099"/>
                  </a:xfrm>
                  <a:custGeom>
                    <a:avLst/>
                    <a:gdLst>
                      <a:gd name="connsiteX0" fmla="*/ 888632 w 993011"/>
                      <a:gd name="connsiteY0" fmla="*/ 568621 h 652099"/>
                      <a:gd name="connsiteX1" fmla="*/ 972790 w 993011"/>
                      <a:gd name="connsiteY1" fmla="*/ 580422 h 652099"/>
                      <a:gd name="connsiteX2" fmla="*/ 987540 w 993011"/>
                      <a:gd name="connsiteY2" fmla="*/ 553559 h 652099"/>
                      <a:gd name="connsiteX3" fmla="*/ 949188 w 993011"/>
                      <a:gd name="connsiteY3" fmla="*/ 545485 h 652099"/>
                      <a:gd name="connsiteX4" fmla="*/ 871552 w 993011"/>
                      <a:gd name="connsiteY4" fmla="*/ 516139 h 652099"/>
                      <a:gd name="connsiteX5" fmla="*/ 845776 w 993011"/>
                      <a:gd name="connsiteY5" fmla="*/ 493469 h 652099"/>
                      <a:gd name="connsiteX6" fmla="*/ 807579 w 993011"/>
                      <a:gd name="connsiteY6" fmla="*/ 492848 h 652099"/>
                      <a:gd name="connsiteX7" fmla="*/ 759445 w 993011"/>
                      <a:gd name="connsiteY7" fmla="*/ 433689 h 652099"/>
                      <a:gd name="connsiteX8" fmla="*/ 734446 w 993011"/>
                      <a:gd name="connsiteY8" fmla="*/ 388039 h 652099"/>
                      <a:gd name="connsiteX9" fmla="*/ 716124 w 993011"/>
                      <a:gd name="connsiteY9" fmla="*/ 318321 h 652099"/>
                      <a:gd name="connsiteX10" fmla="*/ 732893 w 993011"/>
                      <a:gd name="connsiteY10" fmla="*/ 316458 h 652099"/>
                      <a:gd name="connsiteX11" fmla="*/ 777146 w 993011"/>
                      <a:gd name="connsiteY11" fmla="*/ 319253 h 652099"/>
                      <a:gd name="connsiteX12" fmla="*/ 752768 w 993011"/>
                      <a:gd name="connsiteY12" fmla="*/ 300620 h 652099"/>
                      <a:gd name="connsiteX13" fmla="*/ 788636 w 993011"/>
                      <a:gd name="connsiteY13" fmla="*/ 304191 h 652099"/>
                      <a:gd name="connsiteX14" fmla="*/ 812238 w 993011"/>
                      <a:gd name="connsiteY14" fmla="*/ 339128 h 652099"/>
                      <a:gd name="connsiteX15" fmla="*/ 842982 w 993011"/>
                      <a:gd name="connsiteY15" fmla="*/ 395181 h 652099"/>
                      <a:gd name="connsiteX16" fmla="*/ 889408 w 993011"/>
                      <a:gd name="connsiteY16" fmla="*/ 429341 h 652099"/>
                      <a:gd name="connsiteX17" fmla="*/ 881489 w 993011"/>
                      <a:gd name="connsiteY17" fmla="*/ 391299 h 652099"/>
                      <a:gd name="connsiteX18" fmla="*/ 944996 w 993011"/>
                      <a:gd name="connsiteY18" fmla="*/ 416298 h 652099"/>
                      <a:gd name="connsiteX19" fmla="*/ 931953 w 993011"/>
                      <a:gd name="connsiteY19" fmla="*/ 404032 h 652099"/>
                      <a:gd name="connsiteX20" fmla="*/ 952915 w 993011"/>
                      <a:gd name="connsiteY20" fmla="*/ 408224 h 652099"/>
                      <a:gd name="connsiteX21" fmla="*/ 938940 w 993011"/>
                      <a:gd name="connsiteY21" fmla="*/ 401237 h 652099"/>
                      <a:gd name="connsiteX22" fmla="*/ 981951 w 993011"/>
                      <a:gd name="connsiteY22" fmla="*/ 381983 h 652099"/>
                      <a:gd name="connsiteX23" fmla="*/ 956486 w 993011"/>
                      <a:gd name="connsiteY23" fmla="*/ 379809 h 652099"/>
                      <a:gd name="connsiteX24" fmla="*/ 933040 w 993011"/>
                      <a:gd name="connsiteY24" fmla="*/ 367543 h 652099"/>
                      <a:gd name="connsiteX25" fmla="*/ 959281 w 993011"/>
                      <a:gd name="connsiteY25" fmla="*/ 354034 h 652099"/>
                      <a:gd name="connsiteX26" fmla="*/ 933195 w 993011"/>
                      <a:gd name="connsiteY26" fmla="*/ 356674 h 652099"/>
                      <a:gd name="connsiteX27" fmla="*/ 909438 w 993011"/>
                      <a:gd name="connsiteY27" fmla="*/ 348134 h 652099"/>
                      <a:gd name="connsiteX28" fmla="*/ 930245 w 993011"/>
                      <a:gd name="connsiteY28" fmla="*/ 340370 h 652099"/>
                      <a:gd name="connsiteX29" fmla="*/ 909438 w 993011"/>
                      <a:gd name="connsiteY29" fmla="*/ 343631 h 652099"/>
                      <a:gd name="connsiteX30" fmla="*/ 814567 w 993011"/>
                      <a:gd name="connsiteY30" fmla="*/ 261491 h 652099"/>
                      <a:gd name="connsiteX31" fmla="*/ 748886 w 993011"/>
                      <a:gd name="connsiteY31" fmla="*/ 265839 h 652099"/>
                      <a:gd name="connsiteX32" fmla="*/ 691435 w 993011"/>
                      <a:gd name="connsiteY32" fmla="*/ 290372 h 652099"/>
                      <a:gd name="connsiteX33" fmla="*/ 674511 w 993011"/>
                      <a:gd name="connsiteY33" fmla="*/ 281366 h 652099"/>
                      <a:gd name="connsiteX34" fmla="*/ 556193 w 993011"/>
                      <a:gd name="connsiteY34" fmla="*/ 279037 h 652099"/>
                      <a:gd name="connsiteX35" fmla="*/ 418466 w 993011"/>
                      <a:gd name="connsiteY35" fmla="*/ 242703 h 652099"/>
                      <a:gd name="connsiteX36" fmla="*/ 415516 w 993011"/>
                      <a:gd name="connsiteY36" fmla="*/ 234629 h 652099"/>
                      <a:gd name="connsiteX37" fmla="*/ 429180 w 993011"/>
                      <a:gd name="connsiteY37" fmla="*/ 246275 h 652099"/>
                      <a:gd name="connsiteX38" fmla="*/ 410081 w 993011"/>
                      <a:gd name="connsiteY38" fmla="*/ 215686 h 652099"/>
                      <a:gd name="connsiteX39" fmla="*/ 382598 w 993011"/>
                      <a:gd name="connsiteY39" fmla="*/ 199382 h 652099"/>
                      <a:gd name="connsiteX40" fmla="*/ 390672 w 993011"/>
                      <a:gd name="connsiteY40" fmla="*/ 196277 h 652099"/>
                      <a:gd name="connsiteX41" fmla="*/ 371884 w 993011"/>
                      <a:gd name="connsiteY41" fmla="*/ 188358 h 652099"/>
                      <a:gd name="connsiteX42" fmla="*/ 353562 w 993011"/>
                      <a:gd name="connsiteY42" fmla="*/ 177334 h 652099"/>
                      <a:gd name="connsiteX43" fmla="*/ 367071 w 993011"/>
                      <a:gd name="connsiteY43" fmla="*/ 181681 h 652099"/>
                      <a:gd name="connsiteX44" fmla="*/ 343469 w 993011"/>
                      <a:gd name="connsiteY44" fmla="*/ 164757 h 652099"/>
                      <a:gd name="connsiteX45" fmla="*/ 351077 w 993011"/>
                      <a:gd name="connsiteY45" fmla="*/ 157769 h 652099"/>
                      <a:gd name="connsiteX46" fmla="*/ 336792 w 993011"/>
                      <a:gd name="connsiteY46" fmla="*/ 155285 h 652099"/>
                      <a:gd name="connsiteX47" fmla="*/ 326234 w 993011"/>
                      <a:gd name="connsiteY47" fmla="*/ 150316 h 652099"/>
                      <a:gd name="connsiteX48" fmla="*/ 325923 w 993011"/>
                      <a:gd name="connsiteY48" fmla="*/ 149074 h 652099"/>
                      <a:gd name="connsiteX49" fmla="*/ 328718 w 993011"/>
                      <a:gd name="connsiteY49" fmla="*/ 144726 h 652099"/>
                      <a:gd name="connsiteX50" fmla="*/ 329495 w 993011"/>
                      <a:gd name="connsiteY50" fmla="*/ 145192 h 652099"/>
                      <a:gd name="connsiteX51" fmla="*/ 334153 w 993011"/>
                      <a:gd name="connsiteY51" fmla="*/ 145037 h 652099"/>
                      <a:gd name="connsiteX52" fmla="*/ 324526 w 993011"/>
                      <a:gd name="connsiteY52" fmla="*/ 139913 h 652099"/>
                      <a:gd name="connsiteX53" fmla="*/ 322973 w 993011"/>
                      <a:gd name="connsiteY53" fmla="*/ 138671 h 652099"/>
                      <a:gd name="connsiteX54" fmla="*/ 326855 w 993011"/>
                      <a:gd name="connsiteY54" fmla="*/ 138050 h 652099"/>
                      <a:gd name="connsiteX55" fmla="*/ 312259 w 993011"/>
                      <a:gd name="connsiteY55" fmla="*/ 126404 h 652099"/>
                      <a:gd name="connsiteX56" fmla="*/ 296421 w 993011"/>
                      <a:gd name="connsiteY56" fmla="*/ 116622 h 652099"/>
                      <a:gd name="connsiteX57" fmla="*/ 303719 w 993011"/>
                      <a:gd name="connsiteY57" fmla="*/ 116467 h 652099"/>
                      <a:gd name="connsiteX58" fmla="*/ 283844 w 993011"/>
                      <a:gd name="connsiteY58" fmla="*/ 102958 h 652099"/>
                      <a:gd name="connsiteX59" fmla="*/ 271578 w 993011"/>
                      <a:gd name="connsiteY59" fmla="*/ 95660 h 652099"/>
                      <a:gd name="connsiteX60" fmla="*/ 263348 w 993011"/>
                      <a:gd name="connsiteY60" fmla="*/ 90847 h 652099"/>
                      <a:gd name="connsiteX61" fmla="*/ 271578 w 993011"/>
                      <a:gd name="connsiteY61" fmla="*/ 91623 h 652099"/>
                      <a:gd name="connsiteX62" fmla="*/ 250926 w 993011"/>
                      <a:gd name="connsiteY62" fmla="*/ 77804 h 652099"/>
                      <a:gd name="connsiteX63" fmla="*/ 238971 w 993011"/>
                      <a:gd name="connsiteY63" fmla="*/ 73922 h 652099"/>
                      <a:gd name="connsiteX64" fmla="*/ 232604 w 993011"/>
                      <a:gd name="connsiteY64" fmla="*/ 69730 h 652099"/>
                      <a:gd name="connsiteX65" fmla="*/ 250771 w 993011"/>
                      <a:gd name="connsiteY65" fmla="*/ 70195 h 652099"/>
                      <a:gd name="connsiteX66" fmla="*/ 231983 w 993011"/>
                      <a:gd name="connsiteY66" fmla="*/ 59482 h 652099"/>
                      <a:gd name="connsiteX67" fmla="*/ 213816 w 993011"/>
                      <a:gd name="connsiteY67" fmla="*/ 53892 h 652099"/>
                      <a:gd name="connsiteX68" fmla="*/ 223133 w 993011"/>
                      <a:gd name="connsiteY68" fmla="*/ 53271 h 652099"/>
                      <a:gd name="connsiteX69" fmla="*/ 199065 w 993011"/>
                      <a:gd name="connsiteY69" fmla="*/ 49234 h 652099"/>
                      <a:gd name="connsiteX70" fmla="*/ 177017 w 993011"/>
                      <a:gd name="connsiteY70" fmla="*/ 48457 h 652099"/>
                      <a:gd name="connsiteX71" fmla="*/ 179191 w 993011"/>
                      <a:gd name="connsiteY71" fmla="*/ 49855 h 652099"/>
                      <a:gd name="connsiteX72" fmla="*/ 139751 w 993011"/>
                      <a:gd name="connsiteY72" fmla="*/ 41625 h 652099"/>
                      <a:gd name="connsiteX73" fmla="*/ 125932 w 993011"/>
                      <a:gd name="connsiteY73" fmla="*/ 19266 h 652099"/>
                      <a:gd name="connsiteX74" fmla="*/ 99691 w 993011"/>
                      <a:gd name="connsiteY74" fmla="*/ 12 h 652099"/>
                      <a:gd name="connsiteX75" fmla="*/ 105281 w 993011"/>
                      <a:gd name="connsiteY75" fmla="*/ 28893 h 652099"/>
                      <a:gd name="connsiteX76" fmla="*/ 104815 w 993011"/>
                      <a:gd name="connsiteY76" fmla="*/ 41159 h 652099"/>
                      <a:gd name="connsiteX77" fmla="*/ 102330 w 993011"/>
                      <a:gd name="connsiteY77" fmla="*/ 42246 h 652099"/>
                      <a:gd name="connsiteX78" fmla="*/ 94256 w 993011"/>
                      <a:gd name="connsiteY78" fmla="*/ 39141 h 652099"/>
                      <a:gd name="connsiteX79" fmla="*/ 94567 w 993011"/>
                      <a:gd name="connsiteY79" fmla="*/ 31998 h 652099"/>
                      <a:gd name="connsiteX80" fmla="*/ 89753 w 993011"/>
                      <a:gd name="connsiteY80" fmla="*/ 41936 h 652099"/>
                      <a:gd name="connsiteX81" fmla="*/ 92238 w 993011"/>
                      <a:gd name="connsiteY81" fmla="*/ 47836 h 652099"/>
                      <a:gd name="connsiteX82" fmla="*/ 86959 w 993011"/>
                      <a:gd name="connsiteY82" fmla="*/ 51563 h 652099"/>
                      <a:gd name="connsiteX83" fmla="*/ 80437 w 993011"/>
                      <a:gd name="connsiteY83" fmla="*/ 60724 h 652099"/>
                      <a:gd name="connsiteX84" fmla="*/ 94722 w 993011"/>
                      <a:gd name="connsiteY84" fmla="*/ 55134 h 652099"/>
                      <a:gd name="connsiteX85" fmla="*/ 55749 w 993011"/>
                      <a:gd name="connsiteY85" fmla="*/ 98455 h 652099"/>
                      <a:gd name="connsiteX86" fmla="*/ 52954 w 993011"/>
                      <a:gd name="connsiteY86" fmla="*/ 113672 h 652099"/>
                      <a:gd name="connsiteX87" fmla="*/ 6 w 993011"/>
                      <a:gd name="connsiteY87" fmla="*/ 206680 h 652099"/>
                      <a:gd name="connsiteX88" fmla="*/ 9012 w 993011"/>
                      <a:gd name="connsiteY88" fmla="*/ 225468 h 652099"/>
                      <a:gd name="connsiteX89" fmla="*/ 12738 w 993011"/>
                      <a:gd name="connsiteY89" fmla="*/ 236958 h 652099"/>
                      <a:gd name="connsiteX90" fmla="*/ 61960 w 993011"/>
                      <a:gd name="connsiteY90" fmla="*/ 240995 h 652099"/>
                      <a:gd name="connsiteX91" fmla="*/ 67239 w 993011"/>
                      <a:gd name="connsiteY91" fmla="*/ 226400 h 652099"/>
                      <a:gd name="connsiteX92" fmla="*/ 135869 w 993011"/>
                      <a:gd name="connsiteY92" fmla="*/ 188513 h 652099"/>
                      <a:gd name="connsiteX93" fmla="*/ 165216 w 993011"/>
                      <a:gd name="connsiteY93" fmla="*/ 176402 h 652099"/>
                      <a:gd name="connsiteX94" fmla="*/ 207140 w 993011"/>
                      <a:gd name="connsiteY94" fmla="*/ 290528 h 652099"/>
                      <a:gd name="connsiteX95" fmla="*/ 207761 w 993011"/>
                      <a:gd name="connsiteY95" fmla="*/ 291149 h 652099"/>
                      <a:gd name="connsiteX96" fmla="*/ 202947 w 993011"/>
                      <a:gd name="connsiteY96" fmla="*/ 309626 h 652099"/>
                      <a:gd name="connsiteX97" fmla="*/ 148602 w 993011"/>
                      <a:gd name="connsiteY97" fmla="*/ 304191 h 652099"/>
                      <a:gd name="connsiteX98" fmla="*/ 127795 w 993011"/>
                      <a:gd name="connsiteY98" fmla="*/ 386331 h 652099"/>
                      <a:gd name="connsiteX99" fmla="*/ 162110 w 993011"/>
                      <a:gd name="connsiteY99" fmla="*/ 478097 h 652099"/>
                      <a:gd name="connsiteX100" fmla="*/ 190525 w 993011"/>
                      <a:gd name="connsiteY100" fmla="*/ 530113 h 652099"/>
                      <a:gd name="connsiteX101" fmla="*/ 203103 w 993011"/>
                      <a:gd name="connsiteY101" fmla="*/ 543156 h 652099"/>
                      <a:gd name="connsiteX102" fmla="*/ 214127 w 993011"/>
                      <a:gd name="connsiteY102" fmla="*/ 559149 h 652099"/>
                      <a:gd name="connsiteX103" fmla="*/ 279963 w 993011"/>
                      <a:gd name="connsiteY103" fmla="*/ 620793 h 652099"/>
                      <a:gd name="connsiteX104" fmla="*/ 282447 w 993011"/>
                      <a:gd name="connsiteY104" fmla="*/ 589117 h 652099"/>
                      <a:gd name="connsiteX105" fmla="*/ 291453 w 993011"/>
                      <a:gd name="connsiteY105" fmla="*/ 563807 h 652099"/>
                      <a:gd name="connsiteX106" fmla="*/ 247821 w 993011"/>
                      <a:gd name="connsiteY106" fmla="*/ 537101 h 652099"/>
                      <a:gd name="connsiteX107" fmla="*/ 228257 w 993011"/>
                      <a:gd name="connsiteY107" fmla="*/ 512257 h 652099"/>
                      <a:gd name="connsiteX108" fmla="*/ 238039 w 993011"/>
                      <a:gd name="connsiteY108" fmla="*/ 493469 h 652099"/>
                      <a:gd name="connsiteX109" fmla="*/ 212419 w 993011"/>
                      <a:gd name="connsiteY109" fmla="*/ 470799 h 652099"/>
                      <a:gd name="connsiteX110" fmla="*/ 209469 w 993011"/>
                      <a:gd name="connsiteY110" fmla="*/ 461483 h 652099"/>
                      <a:gd name="connsiteX111" fmla="*/ 201860 w 993011"/>
                      <a:gd name="connsiteY111" fmla="*/ 441142 h 652099"/>
                      <a:gd name="connsiteX112" fmla="*/ 320333 w 993011"/>
                      <a:gd name="connsiteY112" fmla="*/ 467694 h 652099"/>
                      <a:gd name="connsiteX113" fmla="*/ 407286 w 993011"/>
                      <a:gd name="connsiteY113" fmla="*/ 494711 h 652099"/>
                      <a:gd name="connsiteX114" fmla="*/ 618147 w 993011"/>
                      <a:gd name="connsiteY114" fmla="*/ 494245 h 652099"/>
                      <a:gd name="connsiteX115" fmla="*/ 634916 w 993011"/>
                      <a:gd name="connsiteY115" fmla="*/ 493469 h 652099"/>
                      <a:gd name="connsiteX116" fmla="*/ 685069 w 993011"/>
                      <a:gd name="connsiteY116" fmla="*/ 527474 h 652099"/>
                      <a:gd name="connsiteX117" fmla="*/ 787704 w 993011"/>
                      <a:gd name="connsiteY117" fmla="*/ 561789 h 652099"/>
                      <a:gd name="connsiteX118" fmla="*/ 826057 w 993011"/>
                      <a:gd name="connsiteY118" fmla="*/ 582906 h 652099"/>
                      <a:gd name="connsiteX119" fmla="*/ 857111 w 993011"/>
                      <a:gd name="connsiteY119" fmla="*/ 613650 h 652099"/>
                      <a:gd name="connsiteX120" fmla="*/ 955244 w 993011"/>
                      <a:gd name="connsiteY120" fmla="*/ 650915 h 652099"/>
                      <a:gd name="connsiteX121" fmla="*/ 980398 w 993011"/>
                      <a:gd name="connsiteY121" fmla="*/ 622501 h 652099"/>
                      <a:gd name="connsiteX122" fmla="*/ 936611 w 993011"/>
                      <a:gd name="connsiteY122" fmla="*/ 602315 h 652099"/>
                      <a:gd name="connsiteX123" fmla="*/ 851211 w 993011"/>
                      <a:gd name="connsiteY123" fmla="*/ 545641 h 652099"/>
                      <a:gd name="connsiteX124" fmla="*/ 850900 w 993011"/>
                      <a:gd name="connsiteY124" fmla="*/ 545175 h 652099"/>
                      <a:gd name="connsiteX125" fmla="*/ 858819 w 993011"/>
                      <a:gd name="connsiteY125" fmla="*/ 550299 h 652099"/>
                      <a:gd name="connsiteX126" fmla="*/ 888632 w 993011"/>
                      <a:gd name="connsiteY126" fmla="*/ 568621 h 652099"/>
                      <a:gd name="connsiteX127" fmla="*/ 201550 w 993011"/>
                      <a:gd name="connsiteY127" fmla="*/ 385089 h 652099"/>
                      <a:gd name="connsiteX128" fmla="*/ 176396 w 993011"/>
                      <a:gd name="connsiteY128" fmla="*/ 388660 h 652099"/>
                      <a:gd name="connsiteX129" fmla="*/ 172669 w 993011"/>
                      <a:gd name="connsiteY129" fmla="*/ 389902 h 652099"/>
                      <a:gd name="connsiteX130" fmla="*/ 172514 w 993011"/>
                      <a:gd name="connsiteY130" fmla="*/ 388815 h 652099"/>
                      <a:gd name="connsiteX131" fmla="*/ 166458 w 993011"/>
                      <a:gd name="connsiteY131" fmla="*/ 359158 h 652099"/>
                      <a:gd name="connsiteX132" fmla="*/ 201860 w 993011"/>
                      <a:gd name="connsiteY132" fmla="*/ 380275 h 652099"/>
                      <a:gd name="connsiteX133" fmla="*/ 201550 w 993011"/>
                      <a:gd name="connsiteY133" fmla="*/ 385089 h 65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93011" h="652099">
                        <a:moveTo>
                          <a:pt x="888632" y="568621"/>
                        </a:moveTo>
                        <a:cubicBezTo>
                          <a:pt x="914717" y="580111"/>
                          <a:pt x="944685" y="580887"/>
                          <a:pt x="972790" y="580422"/>
                        </a:cubicBezTo>
                        <a:cubicBezTo>
                          <a:pt x="989248" y="580111"/>
                          <a:pt x="1000117" y="572503"/>
                          <a:pt x="987540" y="553559"/>
                        </a:cubicBezTo>
                        <a:cubicBezTo>
                          <a:pt x="977137" y="538032"/>
                          <a:pt x="964871" y="546728"/>
                          <a:pt x="949188" y="545485"/>
                        </a:cubicBezTo>
                        <a:cubicBezTo>
                          <a:pt x="925276" y="543622"/>
                          <a:pt x="888632" y="535082"/>
                          <a:pt x="871552" y="516139"/>
                        </a:cubicBezTo>
                        <a:cubicBezTo>
                          <a:pt x="858198" y="501233"/>
                          <a:pt x="867670" y="493314"/>
                          <a:pt x="845776" y="493469"/>
                        </a:cubicBezTo>
                        <a:cubicBezTo>
                          <a:pt x="831647" y="493624"/>
                          <a:pt x="821554" y="497506"/>
                          <a:pt x="807579" y="492848"/>
                        </a:cubicBezTo>
                        <a:cubicBezTo>
                          <a:pt x="779320" y="483376"/>
                          <a:pt x="768295" y="460085"/>
                          <a:pt x="759445" y="433689"/>
                        </a:cubicBezTo>
                        <a:cubicBezTo>
                          <a:pt x="752613" y="412882"/>
                          <a:pt x="746712" y="400461"/>
                          <a:pt x="734446" y="388039"/>
                        </a:cubicBezTo>
                        <a:cubicBezTo>
                          <a:pt x="729167" y="354189"/>
                          <a:pt x="723111" y="332762"/>
                          <a:pt x="716124" y="318321"/>
                        </a:cubicBezTo>
                        <a:cubicBezTo>
                          <a:pt x="721714" y="318942"/>
                          <a:pt x="727148" y="317700"/>
                          <a:pt x="732893" y="316458"/>
                        </a:cubicBezTo>
                        <a:cubicBezTo>
                          <a:pt x="747799" y="313197"/>
                          <a:pt x="763637" y="307918"/>
                          <a:pt x="777146" y="319253"/>
                        </a:cubicBezTo>
                        <a:cubicBezTo>
                          <a:pt x="774196" y="312732"/>
                          <a:pt x="761929" y="299999"/>
                          <a:pt x="752768" y="300620"/>
                        </a:cubicBezTo>
                        <a:cubicBezTo>
                          <a:pt x="764414" y="296273"/>
                          <a:pt x="777301" y="297049"/>
                          <a:pt x="788636" y="304191"/>
                        </a:cubicBezTo>
                        <a:cubicBezTo>
                          <a:pt x="802921" y="313197"/>
                          <a:pt x="807424" y="323911"/>
                          <a:pt x="812238" y="339128"/>
                        </a:cubicBezTo>
                        <a:cubicBezTo>
                          <a:pt x="818914" y="360711"/>
                          <a:pt x="822485" y="381051"/>
                          <a:pt x="842982" y="395181"/>
                        </a:cubicBezTo>
                        <a:cubicBezTo>
                          <a:pt x="858353" y="405740"/>
                          <a:pt x="894843" y="401082"/>
                          <a:pt x="889408" y="429341"/>
                        </a:cubicBezTo>
                        <a:cubicBezTo>
                          <a:pt x="896085" y="415056"/>
                          <a:pt x="887390" y="404032"/>
                          <a:pt x="881489" y="391299"/>
                        </a:cubicBezTo>
                        <a:cubicBezTo>
                          <a:pt x="899035" y="410709"/>
                          <a:pt x="917668" y="421267"/>
                          <a:pt x="944996" y="416298"/>
                        </a:cubicBezTo>
                        <a:cubicBezTo>
                          <a:pt x="940493" y="411951"/>
                          <a:pt x="933040" y="411330"/>
                          <a:pt x="931953" y="404032"/>
                        </a:cubicBezTo>
                        <a:cubicBezTo>
                          <a:pt x="940027" y="406827"/>
                          <a:pt x="943598" y="409156"/>
                          <a:pt x="952915" y="408224"/>
                        </a:cubicBezTo>
                        <a:cubicBezTo>
                          <a:pt x="946548" y="406982"/>
                          <a:pt x="942201" y="407293"/>
                          <a:pt x="938940" y="401237"/>
                        </a:cubicBezTo>
                        <a:cubicBezTo>
                          <a:pt x="952759" y="411951"/>
                          <a:pt x="975119" y="393007"/>
                          <a:pt x="981951" y="381983"/>
                        </a:cubicBezTo>
                        <a:cubicBezTo>
                          <a:pt x="975429" y="389281"/>
                          <a:pt x="962852" y="385089"/>
                          <a:pt x="956486" y="379809"/>
                        </a:cubicBezTo>
                        <a:cubicBezTo>
                          <a:pt x="948101" y="372822"/>
                          <a:pt x="944064" y="369251"/>
                          <a:pt x="933040" y="367543"/>
                        </a:cubicBezTo>
                        <a:cubicBezTo>
                          <a:pt x="942511" y="363040"/>
                          <a:pt x="951828" y="362885"/>
                          <a:pt x="959281" y="354034"/>
                        </a:cubicBezTo>
                        <a:cubicBezTo>
                          <a:pt x="949654" y="357761"/>
                          <a:pt x="943443" y="360555"/>
                          <a:pt x="933195" y="356674"/>
                        </a:cubicBezTo>
                        <a:cubicBezTo>
                          <a:pt x="926208" y="354034"/>
                          <a:pt x="917047" y="346426"/>
                          <a:pt x="909438" y="348134"/>
                        </a:cubicBezTo>
                        <a:cubicBezTo>
                          <a:pt x="917513" y="348134"/>
                          <a:pt x="923723" y="343631"/>
                          <a:pt x="930245" y="340370"/>
                        </a:cubicBezTo>
                        <a:cubicBezTo>
                          <a:pt x="924034" y="343165"/>
                          <a:pt x="916425" y="344252"/>
                          <a:pt x="909438" y="343631"/>
                        </a:cubicBezTo>
                        <a:cubicBezTo>
                          <a:pt x="859906" y="340215"/>
                          <a:pt x="855093" y="280901"/>
                          <a:pt x="814567" y="261491"/>
                        </a:cubicBezTo>
                        <a:cubicBezTo>
                          <a:pt x="793760" y="251399"/>
                          <a:pt x="767674" y="252641"/>
                          <a:pt x="748886" y="265839"/>
                        </a:cubicBezTo>
                        <a:cubicBezTo>
                          <a:pt x="729943" y="279193"/>
                          <a:pt x="716434" y="295651"/>
                          <a:pt x="691435" y="290372"/>
                        </a:cubicBezTo>
                        <a:cubicBezTo>
                          <a:pt x="686156" y="287267"/>
                          <a:pt x="680566" y="284472"/>
                          <a:pt x="674511" y="281366"/>
                        </a:cubicBezTo>
                        <a:cubicBezTo>
                          <a:pt x="642059" y="264286"/>
                          <a:pt x="585850" y="270342"/>
                          <a:pt x="556193" y="279037"/>
                        </a:cubicBezTo>
                        <a:cubicBezTo>
                          <a:pt x="513959" y="291614"/>
                          <a:pt x="458682" y="281522"/>
                          <a:pt x="418466" y="242703"/>
                        </a:cubicBezTo>
                        <a:cubicBezTo>
                          <a:pt x="418000" y="239443"/>
                          <a:pt x="416758" y="236182"/>
                          <a:pt x="415516" y="234629"/>
                        </a:cubicBezTo>
                        <a:cubicBezTo>
                          <a:pt x="421105" y="237579"/>
                          <a:pt x="424366" y="242238"/>
                          <a:pt x="429180" y="246275"/>
                        </a:cubicBezTo>
                        <a:cubicBezTo>
                          <a:pt x="423279" y="236027"/>
                          <a:pt x="418466" y="224537"/>
                          <a:pt x="410081" y="215686"/>
                        </a:cubicBezTo>
                        <a:cubicBezTo>
                          <a:pt x="402628" y="207922"/>
                          <a:pt x="391604" y="204506"/>
                          <a:pt x="382598" y="199382"/>
                        </a:cubicBezTo>
                        <a:cubicBezTo>
                          <a:pt x="385237" y="198606"/>
                          <a:pt x="388188" y="197830"/>
                          <a:pt x="390672" y="196277"/>
                        </a:cubicBezTo>
                        <a:cubicBezTo>
                          <a:pt x="384616" y="193482"/>
                          <a:pt x="377940" y="192240"/>
                          <a:pt x="371884" y="188358"/>
                        </a:cubicBezTo>
                        <a:cubicBezTo>
                          <a:pt x="366449" y="184942"/>
                          <a:pt x="360239" y="177489"/>
                          <a:pt x="353562" y="177334"/>
                        </a:cubicBezTo>
                        <a:cubicBezTo>
                          <a:pt x="358531" y="176713"/>
                          <a:pt x="363499" y="178421"/>
                          <a:pt x="367071" y="181681"/>
                        </a:cubicBezTo>
                        <a:cubicBezTo>
                          <a:pt x="360860" y="172210"/>
                          <a:pt x="353251" y="168483"/>
                          <a:pt x="343469" y="164757"/>
                        </a:cubicBezTo>
                        <a:cubicBezTo>
                          <a:pt x="345332" y="162117"/>
                          <a:pt x="348438" y="160098"/>
                          <a:pt x="351077" y="157769"/>
                        </a:cubicBezTo>
                        <a:cubicBezTo>
                          <a:pt x="346885" y="155751"/>
                          <a:pt x="341451" y="157148"/>
                          <a:pt x="336792" y="155285"/>
                        </a:cubicBezTo>
                        <a:cubicBezTo>
                          <a:pt x="333532" y="154043"/>
                          <a:pt x="328873" y="152179"/>
                          <a:pt x="326234" y="150316"/>
                        </a:cubicBezTo>
                        <a:cubicBezTo>
                          <a:pt x="326079" y="149850"/>
                          <a:pt x="326079" y="149540"/>
                          <a:pt x="325923" y="149074"/>
                        </a:cubicBezTo>
                        <a:cubicBezTo>
                          <a:pt x="327165" y="147055"/>
                          <a:pt x="328252" y="145503"/>
                          <a:pt x="328718" y="144726"/>
                        </a:cubicBezTo>
                        <a:lnTo>
                          <a:pt x="329495" y="145192"/>
                        </a:lnTo>
                        <a:cubicBezTo>
                          <a:pt x="331047" y="145347"/>
                          <a:pt x="332600" y="145192"/>
                          <a:pt x="334153" y="145037"/>
                        </a:cubicBezTo>
                        <a:cubicBezTo>
                          <a:pt x="332134" y="142553"/>
                          <a:pt x="327942" y="141155"/>
                          <a:pt x="324526" y="139913"/>
                        </a:cubicBezTo>
                        <a:cubicBezTo>
                          <a:pt x="324060" y="139602"/>
                          <a:pt x="323594" y="139137"/>
                          <a:pt x="322973" y="138671"/>
                        </a:cubicBezTo>
                        <a:cubicBezTo>
                          <a:pt x="324215" y="138205"/>
                          <a:pt x="325457" y="137894"/>
                          <a:pt x="326855" y="138050"/>
                        </a:cubicBezTo>
                        <a:cubicBezTo>
                          <a:pt x="321886" y="134634"/>
                          <a:pt x="317228" y="129820"/>
                          <a:pt x="312259" y="126404"/>
                        </a:cubicBezTo>
                        <a:cubicBezTo>
                          <a:pt x="307291" y="122833"/>
                          <a:pt x="301235" y="120193"/>
                          <a:pt x="296421" y="116622"/>
                        </a:cubicBezTo>
                        <a:cubicBezTo>
                          <a:pt x="298906" y="116622"/>
                          <a:pt x="301390" y="116622"/>
                          <a:pt x="303719" y="116467"/>
                        </a:cubicBezTo>
                        <a:cubicBezTo>
                          <a:pt x="300614" y="110877"/>
                          <a:pt x="289279" y="105908"/>
                          <a:pt x="283844" y="102958"/>
                        </a:cubicBezTo>
                        <a:cubicBezTo>
                          <a:pt x="279652" y="100629"/>
                          <a:pt x="275460" y="98300"/>
                          <a:pt x="271578" y="95660"/>
                        </a:cubicBezTo>
                        <a:cubicBezTo>
                          <a:pt x="268938" y="93797"/>
                          <a:pt x="266609" y="91468"/>
                          <a:pt x="263348" y="90847"/>
                        </a:cubicBezTo>
                        <a:cubicBezTo>
                          <a:pt x="266299" y="90536"/>
                          <a:pt x="268783" y="92089"/>
                          <a:pt x="271578" y="91623"/>
                        </a:cubicBezTo>
                        <a:cubicBezTo>
                          <a:pt x="267230" y="85257"/>
                          <a:pt x="257603" y="81686"/>
                          <a:pt x="250926" y="77804"/>
                        </a:cubicBezTo>
                        <a:cubicBezTo>
                          <a:pt x="247976" y="76096"/>
                          <a:pt x="243318" y="75164"/>
                          <a:pt x="238971" y="73922"/>
                        </a:cubicBezTo>
                        <a:cubicBezTo>
                          <a:pt x="236486" y="72214"/>
                          <a:pt x="234468" y="70817"/>
                          <a:pt x="232604" y="69730"/>
                        </a:cubicBezTo>
                        <a:cubicBezTo>
                          <a:pt x="238194" y="68953"/>
                          <a:pt x="245958" y="68177"/>
                          <a:pt x="250771" y="70195"/>
                        </a:cubicBezTo>
                        <a:cubicBezTo>
                          <a:pt x="246889" y="64761"/>
                          <a:pt x="237728" y="62432"/>
                          <a:pt x="231983" y="59482"/>
                        </a:cubicBezTo>
                        <a:cubicBezTo>
                          <a:pt x="226704" y="56842"/>
                          <a:pt x="219717" y="53426"/>
                          <a:pt x="213816" y="53892"/>
                        </a:cubicBezTo>
                        <a:cubicBezTo>
                          <a:pt x="216767" y="53271"/>
                          <a:pt x="220027" y="53426"/>
                          <a:pt x="223133" y="53271"/>
                        </a:cubicBezTo>
                        <a:cubicBezTo>
                          <a:pt x="217077" y="50010"/>
                          <a:pt x="206674" y="49389"/>
                          <a:pt x="199065" y="49234"/>
                        </a:cubicBezTo>
                        <a:cubicBezTo>
                          <a:pt x="192544" y="48923"/>
                          <a:pt x="182607" y="50786"/>
                          <a:pt x="177017" y="48457"/>
                        </a:cubicBezTo>
                        <a:lnTo>
                          <a:pt x="179191" y="49855"/>
                        </a:lnTo>
                        <a:cubicBezTo>
                          <a:pt x="157608" y="44420"/>
                          <a:pt x="139751" y="41625"/>
                          <a:pt x="139751" y="41625"/>
                        </a:cubicBezTo>
                        <a:cubicBezTo>
                          <a:pt x="139751" y="41625"/>
                          <a:pt x="134317" y="25943"/>
                          <a:pt x="125932" y="19266"/>
                        </a:cubicBezTo>
                        <a:cubicBezTo>
                          <a:pt x="117547" y="12589"/>
                          <a:pt x="101088" y="-454"/>
                          <a:pt x="99691" y="12"/>
                        </a:cubicBezTo>
                        <a:cubicBezTo>
                          <a:pt x="98293" y="478"/>
                          <a:pt x="105281" y="22061"/>
                          <a:pt x="105281" y="28893"/>
                        </a:cubicBezTo>
                        <a:cubicBezTo>
                          <a:pt x="105281" y="35725"/>
                          <a:pt x="104815" y="41159"/>
                          <a:pt x="104815" y="41159"/>
                        </a:cubicBezTo>
                        <a:cubicBezTo>
                          <a:pt x="104815" y="41159"/>
                          <a:pt x="103883" y="41625"/>
                          <a:pt x="102330" y="42246"/>
                        </a:cubicBezTo>
                        <a:cubicBezTo>
                          <a:pt x="101088" y="42246"/>
                          <a:pt x="96430" y="42402"/>
                          <a:pt x="94256" y="39141"/>
                        </a:cubicBezTo>
                        <a:cubicBezTo>
                          <a:pt x="92238" y="35880"/>
                          <a:pt x="94567" y="31998"/>
                          <a:pt x="94567" y="31998"/>
                        </a:cubicBezTo>
                        <a:cubicBezTo>
                          <a:pt x="94567" y="31998"/>
                          <a:pt x="90064" y="34949"/>
                          <a:pt x="89753" y="41936"/>
                        </a:cubicBezTo>
                        <a:cubicBezTo>
                          <a:pt x="89598" y="44731"/>
                          <a:pt x="90996" y="46594"/>
                          <a:pt x="92238" y="47836"/>
                        </a:cubicBezTo>
                        <a:cubicBezTo>
                          <a:pt x="89909" y="49078"/>
                          <a:pt x="87890" y="50321"/>
                          <a:pt x="86959" y="51563"/>
                        </a:cubicBezTo>
                        <a:cubicBezTo>
                          <a:pt x="83387" y="55755"/>
                          <a:pt x="81834" y="58550"/>
                          <a:pt x="80437" y="60724"/>
                        </a:cubicBezTo>
                        <a:cubicBezTo>
                          <a:pt x="89288" y="54202"/>
                          <a:pt x="94722" y="55134"/>
                          <a:pt x="94722" y="55134"/>
                        </a:cubicBezTo>
                        <a:cubicBezTo>
                          <a:pt x="94722" y="55134"/>
                          <a:pt x="55749" y="93486"/>
                          <a:pt x="55749" y="98455"/>
                        </a:cubicBezTo>
                        <a:cubicBezTo>
                          <a:pt x="55749" y="103269"/>
                          <a:pt x="56991" y="109945"/>
                          <a:pt x="52954" y="113672"/>
                        </a:cubicBezTo>
                        <a:cubicBezTo>
                          <a:pt x="48761" y="117398"/>
                          <a:pt x="-615" y="195190"/>
                          <a:pt x="6" y="206680"/>
                        </a:cubicBezTo>
                        <a:cubicBezTo>
                          <a:pt x="627" y="218170"/>
                          <a:pt x="8391" y="221742"/>
                          <a:pt x="9012" y="225468"/>
                        </a:cubicBezTo>
                        <a:cubicBezTo>
                          <a:pt x="9633" y="229039"/>
                          <a:pt x="10875" y="234008"/>
                          <a:pt x="12738" y="236958"/>
                        </a:cubicBezTo>
                        <a:cubicBezTo>
                          <a:pt x="14601" y="240064"/>
                          <a:pt x="58544" y="247051"/>
                          <a:pt x="61960" y="240995"/>
                        </a:cubicBezTo>
                        <a:cubicBezTo>
                          <a:pt x="65531" y="234940"/>
                          <a:pt x="65997" y="228884"/>
                          <a:pt x="67239" y="226400"/>
                        </a:cubicBezTo>
                        <a:cubicBezTo>
                          <a:pt x="68481" y="223916"/>
                          <a:pt x="118634" y="187892"/>
                          <a:pt x="135869" y="188513"/>
                        </a:cubicBezTo>
                        <a:cubicBezTo>
                          <a:pt x="153105" y="188979"/>
                          <a:pt x="161334" y="177023"/>
                          <a:pt x="165216" y="176402"/>
                        </a:cubicBezTo>
                        <a:cubicBezTo>
                          <a:pt x="188662" y="180905"/>
                          <a:pt x="191612" y="270032"/>
                          <a:pt x="207140" y="290528"/>
                        </a:cubicBezTo>
                        <a:cubicBezTo>
                          <a:pt x="207295" y="290838"/>
                          <a:pt x="207605" y="290838"/>
                          <a:pt x="207761" y="291149"/>
                        </a:cubicBezTo>
                        <a:cubicBezTo>
                          <a:pt x="205898" y="297049"/>
                          <a:pt x="204189" y="303105"/>
                          <a:pt x="202947" y="309626"/>
                        </a:cubicBezTo>
                        <a:cubicBezTo>
                          <a:pt x="184470" y="305434"/>
                          <a:pt x="166148" y="301862"/>
                          <a:pt x="148602" y="304191"/>
                        </a:cubicBezTo>
                        <a:cubicBezTo>
                          <a:pt x="108541" y="309781"/>
                          <a:pt x="120342" y="357605"/>
                          <a:pt x="127795" y="386331"/>
                        </a:cubicBezTo>
                        <a:cubicBezTo>
                          <a:pt x="136180" y="418938"/>
                          <a:pt x="145652" y="447508"/>
                          <a:pt x="162110" y="478097"/>
                        </a:cubicBezTo>
                        <a:cubicBezTo>
                          <a:pt x="168321" y="489742"/>
                          <a:pt x="178104" y="513499"/>
                          <a:pt x="190525" y="530113"/>
                        </a:cubicBezTo>
                        <a:cubicBezTo>
                          <a:pt x="194407" y="535393"/>
                          <a:pt x="198600" y="539895"/>
                          <a:pt x="203103" y="543156"/>
                        </a:cubicBezTo>
                        <a:cubicBezTo>
                          <a:pt x="206518" y="548436"/>
                          <a:pt x="210245" y="553870"/>
                          <a:pt x="214127" y="559149"/>
                        </a:cubicBezTo>
                        <a:cubicBezTo>
                          <a:pt x="227014" y="576695"/>
                          <a:pt x="254187" y="626382"/>
                          <a:pt x="279963" y="620793"/>
                        </a:cubicBezTo>
                        <a:cubicBezTo>
                          <a:pt x="280584" y="609924"/>
                          <a:pt x="280118" y="599054"/>
                          <a:pt x="282447" y="589117"/>
                        </a:cubicBezTo>
                        <a:cubicBezTo>
                          <a:pt x="283844" y="582906"/>
                          <a:pt x="292384" y="569708"/>
                          <a:pt x="291453" y="563807"/>
                        </a:cubicBezTo>
                        <a:cubicBezTo>
                          <a:pt x="288347" y="545175"/>
                          <a:pt x="262106" y="549678"/>
                          <a:pt x="247821" y="537101"/>
                        </a:cubicBezTo>
                        <a:cubicBezTo>
                          <a:pt x="239436" y="529647"/>
                          <a:pt x="233225" y="521107"/>
                          <a:pt x="228257" y="512257"/>
                        </a:cubicBezTo>
                        <a:cubicBezTo>
                          <a:pt x="232139" y="506046"/>
                          <a:pt x="238039" y="497972"/>
                          <a:pt x="238039" y="493469"/>
                        </a:cubicBezTo>
                        <a:cubicBezTo>
                          <a:pt x="237728" y="480271"/>
                          <a:pt x="224530" y="476699"/>
                          <a:pt x="212419" y="470799"/>
                        </a:cubicBezTo>
                        <a:cubicBezTo>
                          <a:pt x="211487" y="467694"/>
                          <a:pt x="210400" y="464588"/>
                          <a:pt x="209469" y="461483"/>
                        </a:cubicBezTo>
                        <a:cubicBezTo>
                          <a:pt x="207295" y="454651"/>
                          <a:pt x="204810" y="447819"/>
                          <a:pt x="201860" y="441142"/>
                        </a:cubicBezTo>
                        <a:cubicBezTo>
                          <a:pt x="247200" y="461172"/>
                          <a:pt x="289124" y="473594"/>
                          <a:pt x="320333" y="467694"/>
                        </a:cubicBezTo>
                        <a:cubicBezTo>
                          <a:pt x="340985" y="482134"/>
                          <a:pt x="385082" y="487258"/>
                          <a:pt x="407286" y="494711"/>
                        </a:cubicBezTo>
                        <a:cubicBezTo>
                          <a:pt x="477935" y="518002"/>
                          <a:pt x="547653" y="498903"/>
                          <a:pt x="618147" y="494245"/>
                        </a:cubicBezTo>
                        <a:cubicBezTo>
                          <a:pt x="623736" y="493935"/>
                          <a:pt x="629326" y="493624"/>
                          <a:pt x="634916" y="493469"/>
                        </a:cubicBezTo>
                        <a:cubicBezTo>
                          <a:pt x="648891" y="505891"/>
                          <a:pt x="665815" y="516915"/>
                          <a:pt x="685069" y="527474"/>
                        </a:cubicBezTo>
                        <a:cubicBezTo>
                          <a:pt x="719384" y="546417"/>
                          <a:pt x="750750" y="554181"/>
                          <a:pt x="787704" y="561789"/>
                        </a:cubicBezTo>
                        <a:cubicBezTo>
                          <a:pt x="808511" y="565981"/>
                          <a:pt x="812859" y="568155"/>
                          <a:pt x="826057" y="582906"/>
                        </a:cubicBezTo>
                        <a:cubicBezTo>
                          <a:pt x="835839" y="593775"/>
                          <a:pt x="845155" y="604799"/>
                          <a:pt x="857111" y="613650"/>
                        </a:cubicBezTo>
                        <a:cubicBezTo>
                          <a:pt x="885371" y="634612"/>
                          <a:pt x="921239" y="643773"/>
                          <a:pt x="955244" y="650915"/>
                        </a:cubicBezTo>
                        <a:cubicBezTo>
                          <a:pt x="975274" y="655108"/>
                          <a:pt x="990335" y="648742"/>
                          <a:pt x="980398" y="622501"/>
                        </a:cubicBezTo>
                        <a:cubicBezTo>
                          <a:pt x="972168" y="601073"/>
                          <a:pt x="955088" y="608060"/>
                          <a:pt x="936611" y="602315"/>
                        </a:cubicBezTo>
                        <a:cubicBezTo>
                          <a:pt x="908351" y="593465"/>
                          <a:pt x="866428" y="573124"/>
                          <a:pt x="851211" y="545641"/>
                        </a:cubicBezTo>
                        <a:cubicBezTo>
                          <a:pt x="851056" y="545485"/>
                          <a:pt x="851056" y="545330"/>
                          <a:pt x="850900" y="545175"/>
                        </a:cubicBezTo>
                        <a:cubicBezTo>
                          <a:pt x="853230" y="546572"/>
                          <a:pt x="855714" y="548125"/>
                          <a:pt x="858819" y="550299"/>
                        </a:cubicBezTo>
                        <a:cubicBezTo>
                          <a:pt x="868446" y="556820"/>
                          <a:pt x="877607" y="563652"/>
                          <a:pt x="888632" y="568621"/>
                        </a:cubicBezTo>
                        <a:close/>
                        <a:moveTo>
                          <a:pt x="201550" y="385089"/>
                        </a:moveTo>
                        <a:cubicBezTo>
                          <a:pt x="192855" y="385244"/>
                          <a:pt x="184470" y="386331"/>
                          <a:pt x="176396" y="388660"/>
                        </a:cubicBezTo>
                        <a:cubicBezTo>
                          <a:pt x="175153" y="388970"/>
                          <a:pt x="173756" y="389436"/>
                          <a:pt x="172669" y="389902"/>
                        </a:cubicBezTo>
                        <a:cubicBezTo>
                          <a:pt x="172669" y="389591"/>
                          <a:pt x="172514" y="389281"/>
                          <a:pt x="172514" y="388815"/>
                        </a:cubicBezTo>
                        <a:cubicBezTo>
                          <a:pt x="170961" y="378878"/>
                          <a:pt x="169253" y="368940"/>
                          <a:pt x="166458" y="359158"/>
                        </a:cubicBezTo>
                        <a:cubicBezTo>
                          <a:pt x="178104" y="366301"/>
                          <a:pt x="189749" y="373754"/>
                          <a:pt x="201860" y="380275"/>
                        </a:cubicBezTo>
                        <a:cubicBezTo>
                          <a:pt x="201550" y="381983"/>
                          <a:pt x="201550" y="383536"/>
                          <a:pt x="201550" y="385089"/>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D1CCA0FB-A1A3-0663-A3EE-C347F76AC2BA}"/>
                      </a:ext>
                    </a:extLst>
                  </p:cNvPr>
                  <p:cNvSpPr/>
                  <p:nvPr/>
                </p:nvSpPr>
                <p:spPr>
                  <a:xfrm>
                    <a:off x="5588258" y="3160719"/>
                    <a:ext cx="232" cy="349"/>
                  </a:xfrm>
                  <a:custGeom>
                    <a:avLst/>
                    <a:gdLst>
                      <a:gd name="connsiteX0" fmla="*/ 0 w 232"/>
                      <a:gd name="connsiteY0" fmla="*/ 233 h 349"/>
                      <a:gd name="connsiteX1" fmla="*/ 0 w 232"/>
                      <a:gd name="connsiteY1" fmla="*/ 233 h 349"/>
                      <a:gd name="connsiteX2" fmla="*/ 0 w 232"/>
                      <a:gd name="connsiteY2" fmla="*/ 233 h 349"/>
                      <a:gd name="connsiteX3" fmla="*/ 0 w 232"/>
                      <a:gd name="connsiteY3" fmla="*/ 233 h 349"/>
                    </a:gdLst>
                    <a:ahLst/>
                    <a:cxnLst>
                      <a:cxn ang="0">
                        <a:pos x="connsiteX0" y="connsiteY0"/>
                      </a:cxn>
                      <a:cxn ang="0">
                        <a:pos x="connsiteX1" y="connsiteY1"/>
                      </a:cxn>
                      <a:cxn ang="0">
                        <a:pos x="connsiteX2" y="connsiteY2"/>
                      </a:cxn>
                      <a:cxn ang="0">
                        <a:pos x="connsiteX3" y="connsiteY3"/>
                      </a:cxn>
                    </a:cxnLst>
                    <a:rect l="l" t="t" r="r" b="b"/>
                    <a:pathLst>
                      <a:path w="232" h="349">
                        <a:moveTo>
                          <a:pt x="0" y="233"/>
                        </a:moveTo>
                        <a:cubicBezTo>
                          <a:pt x="0" y="233"/>
                          <a:pt x="0" y="388"/>
                          <a:pt x="0" y="233"/>
                        </a:cubicBezTo>
                        <a:cubicBezTo>
                          <a:pt x="0" y="388"/>
                          <a:pt x="0" y="388"/>
                          <a:pt x="0" y="233"/>
                        </a:cubicBezTo>
                        <a:cubicBezTo>
                          <a:pt x="311" y="-78"/>
                          <a:pt x="311" y="-78"/>
                          <a:pt x="0" y="23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sp>
              <p:nvSpPr>
                <p:cNvPr id="54" name="Freeform: Shape 53">
                  <a:extLst>
                    <a:ext uri="{FF2B5EF4-FFF2-40B4-BE49-F238E27FC236}">
                      <a16:creationId xmlns:a16="http://schemas.microsoft.com/office/drawing/2014/main" id="{FD7704E9-9FCA-8253-0B62-8A9782BD92D3}"/>
                    </a:ext>
                  </a:extLst>
                </p:cNvPr>
                <p:cNvSpPr/>
                <p:nvPr/>
              </p:nvSpPr>
              <p:spPr>
                <a:xfrm>
                  <a:off x="4975484" y="2886430"/>
                  <a:ext cx="219468" cy="107569"/>
                </a:xfrm>
                <a:custGeom>
                  <a:avLst/>
                  <a:gdLst>
                    <a:gd name="connsiteX0" fmla="*/ 219468 w 219468"/>
                    <a:gd name="connsiteY0" fmla="*/ 35868 h 107569"/>
                    <a:gd name="connsiteX1" fmla="*/ 156738 w 219468"/>
                    <a:gd name="connsiteY1" fmla="*/ 91456 h 107569"/>
                    <a:gd name="connsiteX2" fmla="*/ 93697 w 219468"/>
                    <a:gd name="connsiteY2" fmla="*/ 100927 h 107569"/>
                    <a:gd name="connsiteX3" fmla="*/ 11558 w 219468"/>
                    <a:gd name="connsiteY3" fmla="*/ 56364 h 107569"/>
                    <a:gd name="connsiteX4" fmla="*/ 5813 w 219468"/>
                    <a:gd name="connsiteY4" fmla="*/ 51551 h 107569"/>
                    <a:gd name="connsiteX5" fmla="*/ 3484 w 219468"/>
                    <a:gd name="connsiteY5" fmla="*/ 23601 h 107569"/>
                    <a:gd name="connsiteX6" fmla="*/ 36246 w 219468"/>
                    <a:gd name="connsiteY6" fmla="*/ 15527 h 107569"/>
                    <a:gd name="connsiteX7" fmla="*/ 115901 w 219468"/>
                    <a:gd name="connsiteY7" fmla="*/ 50464 h 107569"/>
                    <a:gd name="connsiteX8" fmla="*/ 178942 w 219468"/>
                    <a:gd name="connsiteY8" fmla="*/ 0 h 10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68" h="107569">
                      <a:moveTo>
                        <a:pt x="219468" y="35868"/>
                      </a:moveTo>
                      <a:cubicBezTo>
                        <a:pt x="219468" y="35868"/>
                        <a:pt x="173197" y="77792"/>
                        <a:pt x="156738" y="91456"/>
                      </a:cubicBezTo>
                      <a:cubicBezTo>
                        <a:pt x="139037" y="106206"/>
                        <a:pt x="119162" y="113970"/>
                        <a:pt x="93697" y="100927"/>
                      </a:cubicBezTo>
                      <a:cubicBezTo>
                        <a:pt x="64972" y="86176"/>
                        <a:pt x="40128" y="73599"/>
                        <a:pt x="11558" y="56364"/>
                      </a:cubicBezTo>
                      <a:cubicBezTo>
                        <a:pt x="9384" y="54966"/>
                        <a:pt x="7521" y="53414"/>
                        <a:pt x="5813" y="51551"/>
                      </a:cubicBezTo>
                      <a:cubicBezTo>
                        <a:pt x="-708" y="43942"/>
                        <a:pt x="-2106" y="32607"/>
                        <a:pt x="3484" y="23601"/>
                      </a:cubicBezTo>
                      <a:cubicBezTo>
                        <a:pt x="10316" y="12266"/>
                        <a:pt x="24290" y="10093"/>
                        <a:pt x="36246" y="15527"/>
                      </a:cubicBezTo>
                      <a:cubicBezTo>
                        <a:pt x="72114" y="31986"/>
                        <a:pt x="115901" y="50464"/>
                        <a:pt x="115901" y="50464"/>
                      </a:cubicBezTo>
                      <a:lnTo>
                        <a:pt x="178942" y="0"/>
                      </a:ln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6D86F7E2-2416-9FD4-5E04-C1B798B7B0C8}"/>
                    </a:ext>
                  </a:extLst>
                </p:cNvPr>
                <p:cNvSpPr/>
                <p:nvPr/>
              </p:nvSpPr>
              <p:spPr>
                <a:xfrm>
                  <a:off x="5022599" y="3145270"/>
                  <a:ext cx="155" cy="465"/>
                </a:xfrm>
                <a:custGeom>
                  <a:avLst/>
                  <a:gdLst>
                    <a:gd name="connsiteX0" fmla="*/ 155 w 155"/>
                    <a:gd name="connsiteY0" fmla="*/ 0 h 465"/>
                    <a:gd name="connsiteX1" fmla="*/ 0 w 155"/>
                    <a:gd name="connsiteY1" fmla="*/ 310 h 465"/>
                    <a:gd name="connsiteX2" fmla="*/ 155 w 155"/>
                    <a:gd name="connsiteY2" fmla="*/ 466 h 465"/>
                    <a:gd name="connsiteX3" fmla="*/ 155 w 155"/>
                    <a:gd name="connsiteY3" fmla="*/ 0 h 465"/>
                  </a:gdLst>
                  <a:ahLst/>
                  <a:cxnLst>
                    <a:cxn ang="0">
                      <a:pos x="connsiteX0" y="connsiteY0"/>
                    </a:cxn>
                    <a:cxn ang="0">
                      <a:pos x="connsiteX1" y="connsiteY1"/>
                    </a:cxn>
                    <a:cxn ang="0">
                      <a:pos x="connsiteX2" y="connsiteY2"/>
                    </a:cxn>
                    <a:cxn ang="0">
                      <a:pos x="connsiteX3" y="connsiteY3"/>
                    </a:cxn>
                  </a:cxnLst>
                  <a:rect l="l" t="t" r="r" b="b"/>
                  <a:pathLst>
                    <a:path w="155" h="465">
                      <a:moveTo>
                        <a:pt x="155" y="0"/>
                      </a:moveTo>
                      <a:cubicBezTo>
                        <a:pt x="155" y="155"/>
                        <a:pt x="0" y="155"/>
                        <a:pt x="0" y="310"/>
                      </a:cubicBezTo>
                      <a:cubicBezTo>
                        <a:pt x="0" y="466"/>
                        <a:pt x="0" y="466"/>
                        <a:pt x="155" y="466"/>
                      </a:cubicBezTo>
                      <a:cubicBezTo>
                        <a:pt x="0" y="310"/>
                        <a:pt x="0" y="155"/>
                        <a:pt x="155" y="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DAAE2A4B-00F1-3E9F-6B79-99950A9F1AD7}"/>
                    </a:ext>
                  </a:extLst>
                </p:cNvPr>
                <p:cNvSpPr/>
                <p:nvPr/>
              </p:nvSpPr>
              <p:spPr>
                <a:xfrm>
                  <a:off x="5050294" y="2757057"/>
                  <a:ext cx="119701" cy="119634"/>
                </a:xfrm>
                <a:custGeom>
                  <a:avLst/>
                  <a:gdLst>
                    <a:gd name="connsiteX0" fmla="*/ 117330 w 119701"/>
                    <a:gd name="connsiteY0" fmla="*/ 43197 h 119634"/>
                    <a:gd name="connsiteX1" fmla="*/ 76493 w 119701"/>
                    <a:gd name="connsiteY1" fmla="*/ 117262 h 119634"/>
                    <a:gd name="connsiteX2" fmla="*/ 2428 w 119701"/>
                    <a:gd name="connsiteY2" fmla="*/ 76425 h 119634"/>
                    <a:gd name="connsiteX3" fmla="*/ 43264 w 119701"/>
                    <a:gd name="connsiteY3" fmla="*/ 2360 h 119634"/>
                    <a:gd name="connsiteX4" fmla="*/ 117330 w 119701"/>
                    <a:gd name="connsiteY4" fmla="*/ 43197 h 11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01" h="119634">
                      <a:moveTo>
                        <a:pt x="117330" y="43197"/>
                      </a:moveTo>
                      <a:cubicBezTo>
                        <a:pt x="126491" y="75028"/>
                        <a:pt x="108324" y="108101"/>
                        <a:pt x="76493" y="117262"/>
                      </a:cubicBezTo>
                      <a:cubicBezTo>
                        <a:pt x="44817" y="126423"/>
                        <a:pt x="11589" y="108256"/>
                        <a:pt x="2428" y="76425"/>
                      </a:cubicBezTo>
                      <a:cubicBezTo>
                        <a:pt x="-6889" y="44750"/>
                        <a:pt x="11434" y="11521"/>
                        <a:pt x="43264" y="2360"/>
                      </a:cubicBezTo>
                      <a:cubicBezTo>
                        <a:pt x="74785" y="-6801"/>
                        <a:pt x="108013" y="11521"/>
                        <a:pt x="117330" y="43197"/>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B1E9B976-4C2F-6122-8013-D51E5828369F}"/>
                    </a:ext>
                  </a:extLst>
                </p:cNvPr>
                <p:cNvSpPr/>
                <p:nvPr/>
              </p:nvSpPr>
              <p:spPr>
                <a:xfrm>
                  <a:off x="5044648" y="2749971"/>
                  <a:ext cx="129148" cy="99678"/>
                </a:xfrm>
                <a:custGeom>
                  <a:avLst/>
                  <a:gdLst>
                    <a:gd name="connsiteX0" fmla="*/ 54345 w 129148"/>
                    <a:gd name="connsiteY0" fmla="*/ 905 h 99678"/>
                    <a:gd name="connsiteX1" fmla="*/ 0 w 129148"/>
                    <a:gd name="connsiteY1" fmla="*/ 64257 h 99678"/>
                    <a:gd name="connsiteX2" fmla="*/ 58848 w 129148"/>
                    <a:gd name="connsiteY2" fmla="*/ 61462 h 99678"/>
                    <a:gd name="connsiteX3" fmla="*/ 78102 w 129148"/>
                    <a:gd name="connsiteY3" fmla="*/ 93448 h 99678"/>
                    <a:gd name="connsiteX4" fmla="*/ 109778 w 129148"/>
                    <a:gd name="connsiteY4" fmla="*/ 92982 h 99678"/>
                    <a:gd name="connsiteX5" fmla="*/ 128876 w 129148"/>
                    <a:gd name="connsiteY5" fmla="*/ 52611 h 99678"/>
                    <a:gd name="connsiteX6" fmla="*/ 54345 w 129148"/>
                    <a:gd name="connsiteY6" fmla="*/ 905 h 9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48" h="99678">
                      <a:moveTo>
                        <a:pt x="54345" y="905"/>
                      </a:moveTo>
                      <a:cubicBezTo>
                        <a:pt x="12577" y="8048"/>
                        <a:pt x="3105" y="45624"/>
                        <a:pt x="0" y="64257"/>
                      </a:cubicBezTo>
                      <a:cubicBezTo>
                        <a:pt x="24844" y="65809"/>
                        <a:pt x="54811" y="58822"/>
                        <a:pt x="58848" y="61462"/>
                      </a:cubicBezTo>
                      <a:cubicBezTo>
                        <a:pt x="65680" y="65965"/>
                        <a:pt x="69252" y="79163"/>
                        <a:pt x="78102" y="93448"/>
                      </a:cubicBezTo>
                      <a:cubicBezTo>
                        <a:pt x="86953" y="107733"/>
                        <a:pt x="109778" y="92982"/>
                        <a:pt x="109778" y="92982"/>
                      </a:cubicBezTo>
                      <a:cubicBezTo>
                        <a:pt x="109778" y="92982"/>
                        <a:pt x="131827" y="72797"/>
                        <a:pt x="128876" y="52611"/>
                      </a:cubicBezTo>
                      <a:cubicBezTo>
                        <a:pt x="123442" y="14725"/>
                        <a:pt x="91921" y="-4529"/>
                        <a:pt x="54345" y="905"/>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D335726F-FB43-20C9-C9AE-202519A02EBF}"/>
                    </a:ext>
                  </a:extLst>
                </p:cNvPr>
                <p:cNvSpPr/>
                <p:nvPr/>
              </p:nvSpPr>
              <p:spPr>
                <a:xfrm>
                  <a:off x="5077410" y="2862045"/>
                  <a:ext cx="196663" cy="420097"/>
                </a:xfrm>
                <a:custGeom>
                  <a:avLst/>
                  <a:gdLst>
                    <a:gd name="connsiteX0" fmla="*/ 149684 w 196663"/>
                    <a:gd name="connsiteY0" fmla="*/ 38049 h 420097"/>
                    <a:gd name="connsiteX1" fmla="*/ 98909 w 196663"/>
                    <a:gd name="connsiteY1" fmla="*/ 7 h 420097"/>
                    <a:gd name="connsiteX2" fmla="*/ 47825 w 196663"/>
                    <a:gd name="connsiteY2" fmla="*/ 30130 h 420097"/>
                    <a:gd name="connsiteX3" fmla="*/ 45185 w 196663"/>
                    <a:gd name="connsiteY3" fmla="*/ 69880 h 420097"/>
                    <a:gd name="connsiteX4" fmla="*/ 59160 w 196663"/>
                    <a:gd name="connsiteY4" fmla="*/ 127021 h 420097"/>
                    <a:gd name="connsiteX5" fmla="*/ 85090 w 196663"/>
                    <a:gd name="connsiteY5" fmla="*/ 209160 h 420097"/>
                    <a:gd name="connsiteX6" fmla="*/ 1 w 196663"/>
                    <a:gd name="connsiteY6" fmla="*/ 283535 h 420097"/>
                    <a:gd name="connsiteX7" fmla="*/ 42701 w 196663"/>
                    <a:gd name="connsiteY7" fmla="*/ 403095 h 420097"/>
                    <a:gd name="connsiteX8" fmla="*/ 86332 w 196663"/>
                    <a:gd name="connsiteY8" fmla="*/ 414586 h 420097"/>
                    <a:gd name="connsiteX9" fmla="*/ 96270 w 196663"/>
                    <a:gd name="connsiteY9" fmla="*/ 378407 h 420097"/>
                    <a:gd name="connsiteX10" fmla="*/ 64905 w 196663"/>
                    <a:gd name="connsiteY10" fmla="*/ 297510 h 420097"/>
                    <a:gd name="connsiteX11" fmla="*/ 190520 w 196663"/>
                    <a:gd name="connsiteY11" fmla="*/ 223290 h 420097"/>
                    <a:gd name="connsiteX12" fmla="*/ 194092 w 196663"/>
                    <a:gd name="connsiteY12" fmla="*/ 178416 h 420097"/>
                    <a:gd name="connsiteX13" fmla="*/ 149684 w 196663"/>
                    <a:gd name="connsiteY13" fmla="*/ 38049 h 42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663" h="420097">
                      <a:moveTo>
                        <a:pt x="149684" y="38049"/>
                      </a:moveTo>
                      <a:cubicBezTo>
                        <a:pt x="139125" y="9013"/>
                        <a:pt x="113816" y="-303"/>
                        <a:pt x="98909" y="7"/>
                      </a:cubicBezTo>
                      <a:cubicBezTo>
                        <a:pt x="86488" y="318"/>
                        <a:pt x="57607" y="13982"/>
                        <a:pt x="47825" y="30130"/>
                      </a:cubicBezTo>
                      <a:cubicBezTo>
                        <a:pt x="38819" y="45192"/>
                        <a:pt x="41148" y="55595"/>
                        <a:pt x="45185" y="69880"/>
                      </a:cubicBezTo>
                      <a:cubicBezTo>
                        <a:pt x="49533" y="85252"/>
                        <a:pt x="53570" y="109940"/>
                        <a:pt x="59160" y="127021"/>
                      </a:cubicBezTo>
                      <a:cubicBezTo>
                        <a:pt x="68165" y="154348"/>
                        <a:pt x="76239" y="189130"/>
                        <a:pt x="85090" y="209160"/>
                      </a:cubicBezTo>
                      <a:cubicBezTo>
                        <a:pt x="89282" y="218631"/>
                        <a:pt x="156" y="252947"/>
                        <a:pt x="1" y="283535"/>
                      </a:cubicBezTo>
                      <a:cubicBezTo>
                        <a:pt x="-155" y="299218"/>
                        <a:pt x="28260" y="371730"/>
                        <a:pt x="42701" y="403095"/>
                      </a:cubicBezTo>
                      <a:cubicBezTo>
                        <a:pt x="49377" y="417691"/>
                        <a:pt x="68321" y="426386"/>
                        <a:pt x="86332" y="414586"/>
                      </a:cubicBezTo>
                      <a:cubicBezTo>
                        <a:pt x="102325" y="404027"/>
                        <a:pt x="102015" y="390518"/>
                        <a:pt x="96270" y="378407"/>
                      </a:cubicBezTo>
                      <a:cubicBezTo>
                        <a:pt x="83382" y="351545"/>
                        <a:pt x="64905" y="297510"/>
                        <a:pt x="64905" y="297510"/>
                      </a:cubicBezTo>
                      <a:cubicBezTo>
                        <a:pt x="64905" y="297510"/>
                        <a:pt x="174217" y="247357"/>
                        <a:pt x="190520" y="223290"/>
                      </a:cubicBezTo>
                      <a:cubicBezTo>
                        <a:pt x="196265" y="214905"/>
                        <a:pt x="199060" y="194875"/>
                        <a:pt x="194092" y="178416"/>
                      </a:cubicBezTo>
                      <a:cubicBezTo>
                        <a:pt x="189123" y="161181"/>
                        <a:pt x="170180" y="94724"/>
                        <a:pt x="149684" y="38049"/>
                      </a:cubicBezTo>
                      <a:close/>
                    </a:path>
                  </a:pathLst>
                </a:custGeom>
                <a:gradFill>
                  <a:gsLst>
                    <a:gs pos="0">
                      <a:srgbClr val="000000"/>
                    </a:gs>
                    <a:gs pos="37590">
                      <a:srgbClr val="343433"/>
                    </a:gs>
                    <a:gs pos="64920">
                      <a:srgbClr val="3C3C3B"/>
                    </a:gs>
                    <a:gs pos="74110">
                      <a:srgbClr val="474746"/>
                    </a:gs>
                    <a:gs pos="89850">
                      <a:srgbClr val="636362"/>
                    </a:gs>
                    <a:gs pos="96340">
                      <a:srgbClr val="706F6F"/>
                    </a:gs>
                  </a:gsLst>
                  <a:lin ang="6119449" scaled="1"/>
                </a:gradFill>
                <a:ln w="15511"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22A5A0D5-9B13-90FB-9ECF-AE8F453E4381}"/>
                    </a:ext>
                  </a:extLst>
                </p:cNvPr>
                <p:cNvSpPr/>
                <p:nvPr/>
              </p:nvSpPr>
              <p:spPr>
                <a:xfrm>
                  <a:off x="5032741" y="2903665"/>
                  <a:ext cx="180222" cy="160086"/>
                </a:xfrm>
                <a:custGeom>
                  <a:avLst/>
                  <a:gdLst>
                    <a:gd name="connsiteX0" fmla="*/ 180223 w 180222"/>
                    <a:gd name="connsiteY0" fmla="*/ 18943 h 160086"/>
                    <a:gd name="connsiteX1" fmla="*/ 163453 w 180222"/>
                    <a:gd name="connsiteY1" fmla="*/ 101082 h 160086"/>
                    <a:gd name="connsiteX2" fmla="*/ 118580 w 180222"/>
                    <a:gd name="connsiteY2" fmla="*/ 146422 h 160086"/>
                    <a:gd name="connsiteX3" fmla="*/ 26192 w 180222"/>
                    <a:gd name="connsiteY3" fmla="*/ 159931 h 160086"/>
                    <a:gd name="connsiteX4" fmla="*/ 18739 w 180222"/>
                    <a:gd name="connsiteY4" fmla="*/ 159465 h 160086"/>
                    <a:gd name="connsiteX5" fmla="*/ 106 w 180222"/>
                    <a:gd name="connsiteY5" fmla="*/ 138503 h 160086"/>
                    <a:gd name="connsiteX6" fmla="*/ 21534 w 180222"/>
                    <a:gd name="connsiteY6" fmla="*/ 112417 h 160086"/>
                    <a:gd name="connsiteX7" fmla="*/ 106313 w 180222"/>
                    <a:gd name="connsiteY7" fmla="*/ 92698 h 160086"/>
                    <a:gd name="connsiteX8" fmla="*/ 130225 w 180222"/>
                    <a:gd name="connsiteY8"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222" h="160086">
                      <a:moveTo>
                        <a:pt x="180223" y="18943"/>
                      </a:moveTo>
                      <a:cubicBezTo>
                        <a:pt x="180223" y="18943"/>
                        <a:pt x="168267" y="80276"/>
                        <a:pt x="163453" y="101082"/>
                      </a:cubicBezTo>
                      <a:cubicBezTo>
                        <a:pt x="158019" y="123442"/>
                        <a:pt x="146839" y="141609"/>
                        <a:pt x="118580" y="146422"/>
                      </a:cubicBezTo>
                      <a:cubicBezTo>
                        <a:pt x="86749" y="151701"/>
                        <a:pt x="59421" y="156670"/>
                        <a:pt x="26192" y="159931"/>
                      </a:cubicBezTo>
                      <a:cubicBezTo>
                        <a:pt x="23553" y="160241"/>
                        <a:pt x="21068" y="160086"/>
                        <a:pt x="18739" y="159465"/>
                      </a:cubicBezTo>
                      <a:cubicBezTo>
                        <a:pt x="8957" y="157291"/>
                        <a:pt x="1193" y="149062"/>
                        <a:pt x="106" y="138503"/>
                      </a:cubicBezTo>
                      <a:cubicBezTo>
                        <a:pt x="-1136" y="125305"/>
                        <a:pt x="8646" y="115212"/>
                        <a:pt x="21534" y="112417"/>
                      </a:cubicBezTo>
                      <a:cubicBezTo>
                        <a:pt x="60197" y="104188"/>
                        <a:pt x="106313" y="92698"/>
                        <a:pt x="106313" y="92698"/>
                      </a:cubicBezTo>
                      <a:lnTo>
                        <a:pt x="130225" y="0"/>
                      </a:lnTo>
                    </a:path>
                  </a:pathLst>
                </a:custGeom>
                <a:gradFill>
                  <a:gsLst>
                    <a:gs pos="0">
                      <a:srgbClr val="000000"/>
                    </a:gs>
                    <a:gs pos="28190">
                      <a:srgbClr val="343433"/>
                    </a:gs>
                    <a:gs pos="48690">
                      <a:srgbClr val="3C3C3B"/>
                    </a:gs>
                    <a:gs pos="62630">
                      <a:srgbClr val="474746"/>
                    </a:gs>
                    <a:gs pos="86490">
                      <a:srgbClr val="636362"/>
                    </a:gs>
                    <a:gs pos="96340">
                      <a:srgbClr val="706F6F"/>
                    </a:gs>
                  </a:gsLst>
                  <a:lin ang="7252923" scaled="1"/>
                </a:gradFill>
                <a:ln w="15511" cap="flat">
                  <a:noFill/>
                  <a:prstDash val="solid"/>
                  <a:miter/>
                </a:ln>
              </p:spPr>
              <p:txBody>
                <a:bodyPr rtlCol="0" anchor="ctr"/>
                <a:lstStyle/>
                <a:p>
                  <a:endParaRPr lang="en-IN"/>
                </a:p>
              </p:txBody>
            </p:sp>
          </p:grpSp>
        </p:grpSp>
      </p:grpSp>
      <p:grpSp>
        <p:nvGrpSpPr>
          <p:cNvPr id="38" name="Group 37">
            <a:extLst>
              <a:ext uri="{FF2B5EF4-FFF2-40B4-BE49-F238E27FC236}">
                <a16:creationId xmlns:a16="http://schemas.microsoft.com/office/drawing/2014/main" id="{7260DEA0-50EA-2F22-B1EB-5566E75C713C}"/>
              </a:ext>
            </a:extLst>
          </p:cNvPr>
          <p:cNvGrpSpPr/>
          <p:nvPr/>
        </p:nvGrpSpPr>
        <p:grpSpPr>
          <a:xfrm>
            <a:off x="5942327" y="2360981"/>
            <a:ext cx="1798214" cy="1798679"/>
            <a:chOff x="6125035" y="2276829"/>
            <a:chExt cx="1798214" cy="1798679"/>
          </a:xfrm>
        </p:grpSpPr>
        <p:grpSp>
          <p:nvGrpSpPr>
            <p:cNvPr id="4" name="Group 3">
              <a:extLst>
                <a:ext uri="{FF2B5EF4-FFF2-40B4-BE49-F238E27FC236}">
                  <a16:creationId xmlns:a16="http://schemas.microsoft.com/office/drawing/2014/main" id="{F8CD1006-1960-83B3-F5A4-2160B1EAC2CF}"/>
                </a:ext>
              </a:extLst>
            </p:cNvPr>
            <p:cNvGrpSpPr/>
            <p:nvPr/>
          </p:nvGrpSpPr>
          <p:grpSpPr>
            <a:xfrm>
              <a:off x="6125035" y="2276829"/>
              <a:ext cx="1798214" cy="1798679"/>
              <a:chOff x="6125035" y="2276829"/>
              <a:chExt cx="1798214" cy="1798679"/>
            </a:xfrm>
          </p:grpSpPr>
          <p:sp>
            <p:nvSpPr>
              <p:cNvPr id="44" name="Freeform: Shape 43">
                <a:extLst>
                  <a:ext uri="{FF2B5EF4-FFF2-40B4-BE49-F238E27FC236}">
                    <a16:creationId xmlns:a16="http://schemas.microsoft.com/office/drawing/2014/main" id="{5D29295A-11CF-382F-A674-FDE11C35A72D}"/>
                  </a:ext>
                </a:extLst>
              </p:cNvPr>
              <p:cNvSpPr/>
              <p:nvPr/>
            </p:nvSpPr>
            <p:spPr>
              <a:xfrm>
                <a:off x="6976396" y="2276829"/>
                <a:ext cx="946853" cy="875427"/>
              </a:xfrm>
              <a:custGeom>
                <a:avLst/>
                <a:gdLst>
                  <a:gd name="connsiteX0" fmla="*/ 19254 w 946853"/>
                  <a:gd name="connsiteY0" fmla="*/ 210705 h 875427"/>
                  <a:gd name="connsiteX1" fmla="*/ 47824 w 946853"/>
                  <a:gd name="connsiteY1" fmla="*/ 210084 h 875427"/>
                  <a:gd name="connsiteX2" fmla="*/ 732887 w 946853"/>
                  <a:gd name="connsiteY2" fmla="*/ 823411 h 875427"/>
                  <a:gd name="connsiteX3" fmla="*/ 838783 w 946853"/>
                  <a:gd name="connsiteY3" fmla="*/ 858348 h 875427"/>
                  <a:gd name="connsiteX4" fmla="*/ 946853 w 946853"/>
                  <a:gd name="connsiteY4" fmla="*/ 875428 h 875427"/>
                  <a:gd name="connsiteX5" fmla="*/ 47824 w 946853"/>
                  <a:gd name="connsiteY5" fmla="*/ 0 h 875427"/>
                  <a:gd name="connsiteX6" fmla="*/ 0 w 946853"/>
                  <a:gd name="connsiteY6" fmla="*/ 1242 h 875427"/>
                  <a:gd name="connsiteX7" fmla="*/ 15993 w 946853"/>
                  <a:gd name="connsiteY7" fmla="*/ 107915 h 875427"/>
                  <a:gd name="connsiteX8" fmla="*/ 19254 w 946853"/>
                  <a:gd name="connsiteY8" fmla="*/ 210705 h 8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853" h="875427">
                    <a:moveTo>
                      <a:pt x="19254" y="210705"/>
                    </a:moveTo>
                    <a:cubicBezTo>
                      <a:pt x="28726" y="210239"/>
                      <a:pt x="38197" y="210084"/>
                      <a:pt x="47824" y="210084"/>
                    </a:cubicBezTo>
                    <a:cubicBezTo>
                      <a:pt x="402778" y="210084"/>
                      <a:pt x="695156" y="478551"/>
                      <a:pt x="732887" y="823411"/>
                    </a:cubicBezTo>
                    <a:cubicBezTo>
                      <a:pt x="750744" y="831796"/>
                      <a:pt x="794220" y="847789"/>
                      <a:pt x="838783" y="858348"/>
                    </a:cubicBezTo>
                    <a:cubicBezTo>
                      <a:pt x="880552" y="868130"/>
                      <a:pt x="923096" y="872788"/>
                      <a:pt x="946853" y="875428"/>
                    </a:cubicBezTo>
                    <a:cubicBezTo>
                      <a:pt x="934121" y="389890"/>
                      <a:pt x="536467" y="0"/>
                      <a:pt x="47824" y="0"/>
                    </a:cubicBezTo>
                    <a:cubicBezTo>
                      <a:pt x="31831" y="0"/>
                      <a:pt x="15838" y="466"/>
                      <a:pt x="0" y="1242"/>
                    </a:cubicBezTo>
                    <a:cubicBezTo>
                      <a:pt x="5279" y="23912"/>
                      <a:pt x="12422" y="64128"/>
                      <a:pt x="15993" y="107915"/>
                    </a:cubicBezTo>
                    <a:cubicBezTo>
                      <a:pt x="19409" y="149062"/>
                      <a:pt x="19409" y="193625"/>
                      <a:pt x="19254" y="210705"/>
                    </a:cubicBezTo>
                    <a:close/>
                  </a:path>
                </a:pathLst>
              </a:custGeom>
              <a:gradFill>
                <a:gsLst>
                  <a:gs pos="0">
                    <a:srgbClr val="006633"/>
                  </a:gs>
                  <a:gs pos="17110">
                    <a:srgbClr val="007836"/>
                  </a:gs>
                  <a:gs pos="35930">
                    <a:srgbClr val="008836"/>
                  </a:gs>
                  <a:gs pos="48690">
                    <a:srgbClr val="008D36"/>
                  </a:gs>
                  <a:gs pos="57770">
                    <a:srgbClr val="1E9235"/>
                  </a:gs>
                  <a:gs pos="73370">
                    <a:srgbClr val="51A130"/>
                  </a:gs>
                  <a:gs pos="93490">
                    <a:srgbClr val="8DBD22"/>
                  </a:gs>
                  <a:gs pos="96340">
                    <a:srgbClr val="95C11F"/>
                  </a:gs>
                </a:gsLst>
                <a:lin ang="13993619" scaled="1"/>
              </a:gradFill>
              <a:ln w="15511"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B33FB2EC-7F09-7313-ED30-8B5C0FD10469}"/>
                  </a:ext>
                </a:extLst>
              </p:cNvPr>
              <p:cNvSpPr/>
              <p:nvPr/>
            </p:nvSpPr>
            <p:spPr>
              <a:xfrm>
                <a:off x="6125035" y="2313784"/>
                <a:ext cx="1779270" cy="1761724"/>
              </a:xfrm>
              <a:custGeom>
                <a:avLst/>
                <a:gdLst>
                  <a:gd name="connsiteX0" fmla="*/ 1573379 w 1779270"/>
                  <a:gd name="connsiteY0" fmla="*/ 1006478 h 1761724"/>
                  <a:gd name="connsiteX1" fmla="*/ 899185 w 1779270"/>
                  <a:gd name="connsiteY1" fmla="*/ 1551640 h 1761724"/>
                  <a:gd name="connsiteX2" fmla="*/ 209929 w 1779270"/>
                  <a:gd name="connsiteY2" fmla="*/ 862385 h 1761724"/>
                  <a:gd name="connsiteX3" fmla="*/ 657891 w 1779270"/>
                  <a:gd name="connsiteY3" fmla="*/ 216916 h 1761724"/>
                  <a:gd name="connsiteX4" fmla="*/ 660065 w 1779270"/>
                  <a:gd name="connsiteY4" fmla="*/ 114436 h 1761724"/>
                  <a:gd name="connsiteX5" fmla="*/ 644382 w 1779270"/>
                  <a:gd name="connsiteY5" fmla="*/ 0 h 1761724"/>
                  <a:gd name="connsiteX6" fmla="*/ 0 w 1779270"/>
                  <a:gd name="connsiteY6" fmla="*/ 862385 h 1761724"/>
                  <a:gd name="connsiteX7" fmla="*/ 899340 w 1779270"/>
                  <a:gd name="connsiteY7" fmla="*/ 1761724 h 1761724"/>
                  <a:gd name="connsiteX8" fmla="*/ 1779270 w 1779270"/>
                  <a:gd name="connsiteY8" fmla="*/ 1047780 h 1761724"/>
                  <a:gd name="connsiteX9" fmla="*/ 1675704 w 1779270"/>
                  <a:gd name="connsiteY9" fmla="*/ 1033340 h 1761724"/>
                  <a:gd name="connsiteX10" fmla="*/ 1573379 w 1779270"/>
                  <a:gd name="connsiteY10" fmla="*/ 1006478 h 176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270" h="1761724">
                    <a:moveTo>
                      <a:pt x="1573379" y="1006478"/>
                    </a:moveTo>
                    <a:cubicBezTo>
                      <a:pt x="1507077" y="1317955"/>
                      <a:pt x="1230381" y="1551640"/>
                      <a:pt x="899185" y="1551640"/>
                    </a:cubicBezTo>
                    <a:cubicBezTo>
                      <a:pt x="518456" y="1551640"/>
                      <a:pt x="209929" y="1242958"/>
                      <a:pt x="209929" y="862385"/>
                    </a:cubicBezTo>
                    <a:cubicBezTo>
                      <a:pt x="209929" y="566590"/>
                      <a:pt x="396256" y="314738"/>
                      <a:pt x="657891" y="216916"/>
                    </a:cubicBezTo>
                    <a:cubicBezTo>
                      <a:pt x="658822" y="204805"/>
                      <a:pt x="662859" y="163036"/>
                      <a:pt x="660065" y="114436"/>
                    </a:cubicBezTo>
                    <a:cubicBezTo>
                      <a:pt x="657580" y="71581"/>
                      <a:pt x="648574" y="22359"/>
                      <a:pt x="644382" y="0"/>
                    </a:cubicBezTo>
                    <a:cubicBezTo>
                      <a:pt x="271883" y="109933"/>
                      <a:pt x="0" y="454328"/>
                      <a:pt x="0" y="862385"/>
                    </a:cubicBezTo>
                    <a:cubicBezTo>
                      <a:pt x="0" y="1359102"/>
                      <a:pt x="402622" y="1761724"/>
                      <a:pt x="899340" y="1761724"/>
                    </a:cubicBezTo>
                    <a:cubicBezTo>
                      <a:pt x="1332395" y="1761724"/>
                      <a:pt x="1693870" y="1455527"/>
                      <a:pt x="1779270" y="1047780"/>
                    </a:cubicBezTo>
                    <a:cubicBezTo>
                      <a:pt x="1762346" y="1046849"/>
                      <a:pt x="1717317" y="1041880"/>
                      <a:pt x="1675704" y="1033340"/>
                    </a:cubicBezTo>
                    <a:cubicBezTo>
                      <a:pt x="1626327" y="1023092"/>
                      <a:pt x="1580677" y="1008807"/>
                      <a:pt x="1573379" y="1006478"/>
                    </a:cubicBezTo>
                    <a:close/>
                  </a:path>
                </a:pathLst>
              </a:custGeom>
              <a:gradFill>
                <a:gsLst>
                  <a:gs pos="0">
                    <a:srgbClr val="006633"/>
                  </a:gs>
                  <a:gs pos="17110">
                    <a:srgbClr val="007836"/>
                  </a:gs>
                  <a:gs pos="35930">
                    <a:srgbClr val="008836"/>
                  </a:gs>
                  <a:gs pos="48690">
                    <a:srgbClr val="008D36"/>
                  </a:gs>
                  <a:gs pos="57770">
                    <a:srgbClr val="1E9235"/>
                  </a:gs>
                  <a:gs pos="73370">
                    <a:srgbClr val="51A130"/>
                  </a:gs>
                  <a:gs pos="93490">
                    <a:srgbClr val="8DBD22"/>
                  </a:gs>
                  <a:gs pos="96340">
                    <a:srgbClr val="95C11F"/>
                  </a:gs>
                </a:gsLst>
                <a:lin ang="13993612" scaled="1"/>
              </a:gradFill>
              <a:ln w="15511" cap="flat">
                <a:noFill/>
                <a:prstDash val="solid"/>
                <a:miter/>
              </a:ln>
            </p:spPr>
            <p:txBody>
              <a:bodyPr rtlCol="0" anchor="ctr"/>
              <a:lstStyle/>
              <a:p>
                <a:endParaRPr lang="en-IN"/>
              </a:p>
            </p:txBody>
          </p:sp>
        </p:grpSp>
        <p:grpSp>
          <p:nvGrpSpPr>
            <p:cNvPr id="60" name="Graphic 8">
              <a:extLst>
                <a:ext uri="{FF2B5EF4-FFF2-40B4-BE49-F238E27FC236}">
                  <a16:creationId xmlns:a16="http://schemas.microsoft.com/office/drawing/2014/main" id="{9E172823-9313-76BC-D36A-9F8CEE974E45}"/>
                </a:ext>
              </a:extLst>
            </p:cNvPr>
            <p:cNvGrpSpPr/>
            <p:nvPr/>
          </p:nvGrpSpPr>
          <p:grpSpPr>
            <a:xfrm>
              <a:off x="6661528" y="2634023"/>
              <a:ext cx="943570" cy="1113860"/>
              <a:chOff x="6661528" y="2634023"/>
              <a:chExt cx="943570" cy="1113860"/>
            </a:xfrm>
          </p:grpSpPr>
          <p:sp>
            <p:nvSpPr>
              <p:cNvPr id="61" name="Freeform: Shape 60">
                <a:extLst>
                  <a:ext uri="{FF2B5EF4-FFF2-40B4-BE49-F238E27FC236}">
                    <a16:creationId xmlns:a16="http://schemas.microsoft.com/office/drawing/2014/main" id="{7E765C5D-AF69-B49C-9116-8129DE27C6B9}"/>
                  </a:ext>
                </a:extLst>
              </p:cNvPr>
              <p:cNvSpPr/>
              <p:nvPr/>
            </p:nvSpPr>
            <p:spPr>
              <a:xfrm>
                <a:off x="6685751" y="2646134"/>
                <a:ext cx="919347" cy="1101748"/>
              </a:xfrm>
              <a:custGeom>
                <a:avLst/>
                <a:gdLst>
                  <a:gd name="connsiteX0" fmla="*/ 904749 w 919347"/>
                  <a:gd name="connsiteY0" fmla="*/ 454728 h 1101748"/>
                  <a:gd name="connsiteX1" fmla="*/ 870123 w 919347"/>
                  <a:gd name="connsiteY1" fmla="*/ 434853 h 1101748"/>
                  <a:gd name="connsiteX2" fmla="*/ 842640 w 919347"/>
                  <a:gd name="connsiteY2" fmla="*/ 419325 h 1101748"/>
                  <a:gd name="connsiteX3" fmla="*/ 773078 w 919347"/>
                  <a:gd name="connsiteY3" fmla="*/ 380507 h 1101748"/>
                  <a:gd name="connsiteX4" fmla="*/ 686901 w 919347"/>
                  <a:gd name="connsiteY4" fmla="*/ 333460 h 1101748"/>
                  <a:gd name="connsiteX5" fmla="*/ 631935 w 919347"/>
                  <a:gd name="connsiteY5" fmla="*/ 284238 h 1101748"/>
                  <a:gd name="connsiteX6" fmla="*/ 605383 w 919347"/>
                  <a:gd name="connsiteY6" fmla="*/ 289828 h 1101748"/>
                  <a:gd name="connsiteX7" fmla="*/ 474954 w 919347"/>
                  <a:gd name="connsiteY7" fmla="*/ 221042 h 1101748"/>
                  <a:gd name="connsiteX8" fmla="*/ 314402 w 919347"/>
                  <a:gd name="connsiteY8" fmla="*/ 138748 h 1101748"/>
                  <a:gd name="connsiteX9" fmla="*/ 173414 w 919347"/>
                  <a:gd name="connsiteY9" fmla="*/ 68564 h 1101748"/>
                  <a:gd name="connsiteX10" fmla="*/ 101057 w 919347"/>
                  <a:gd name="connsiteY10" fmla="*/ 33628 h 1101748"/>
                  <a:gd name="connsiteX11" fmla="*/ 72798 w 919347"/>
                  <a:gd name="connsiteY11" fmla="*/ 20119 h 1101748"/>
                  <a:gd name="connsiteX12" fmla="*/ 34601 w 919347"/>
                  <a:gd name="connsiteY12" fmla="*/ 2263 h 1101748"/>
                  <a:gd name="connsiteX13" fmla="*/ 2770 w 919347"/>
                  <a:gd name="connsiteY13" fmla="*/ 12977 h 1101748"/>
                  <a:gd name="connsiteX14" fmla="*/ 12241 w 919347"/>
                  <a:gd name="connsiteY14" fmla="*/ 45118 h 1101748"/>
                  <a:gd name="connsiteX15" fmla="*/ 49196 w 919347"/>
                  <a:gd name="connsiteY15" fmla="*/ 66235 h 1101748"/>
                  <a:gd name="connsiteX16" fmla="*/ 76214 w 919347"/>
                  <a:gd name="connsiteY16" fmla="*/ 81452 h 1101748"/>
                  <a:gd name="connsiteX17" fmla="*/ 146242 w 919347"/>
                  <a:gd name="connsiteY17" fmla="*/ 120581 h 1101748"/>
                  <a:gd name="connsiteX18" fmla="*/ 284745 w 919347"/>
                  <a:gd name="connsiteY18" fmla="*/ 195733 h 1101748"/>
                  <a:gd name="connsiteX19" fmla="*/ 371387 w 919347"/>
                  <a:gd name="connsiteY19" fmla="*/ 241383 h 1101748"/>
                  <a:gd name="connsiteX20" fmla="*/ 320613 w 919347"/>
                  <a:gd name="connsiteY20" fmla="*/ 309703 h 1101748"/>
                  <a:gd name="connsiteX21" fmla="*/ 337693 w 919347"/>
                  <a:gd name="connsiteY21" fmla="*/ 398053 h 1101748"/>
                  <a:gd name="connsiteX22" fmla="*/ 282261 w 919347"/>
                  <a:gd name="connsiteY22" fmla="*/ 398985 h 1101748"/>
                  <a:gd name="connsiteX23" fmla="*/ 215183 w 919347"/>
                  <a:gd name="connsiteY23" fmla="*/ 396345 h 1101748"/>
                  <a:gd name="connsiteX24" fmla="*/ 98262 w 919347"/>
                  <a:gd name="connsiteY24" fmla="*/ 340136 h 1101748"/>
                  <a:gd name="connsiteX25" fmla="*/ 72643 w 919347"/>
                  <a:gd name="connsiteY25" fmla="*/ 334236 h 1101748"/>
                  <a:gd name="connsiteX26" fmla="*/ 20471 w 919347"/>
                  <a:gd name="connsiteY26" fmla="*/ 366688 h 1101748"/>
                  <a:gd name="connsiteX27" fmla="*/ 47022 w 919347"/>
                  <a:gd name="connsiteY27" fmla="*/ 444324 h 1101748"/>
                  <a:gd name="connsiteX28" fmla="*/ 174657 w 919347"/>
                  <a:gd name="connsiteY28" fmla="*/ 505191 h 1101748"/>
                  <a:gd name="connsiteX29" fmla="*/ 264094 w 919347"/>
                  <a:gd name="connsiteY29" fmla="*/ 514973 h 1101748"/>
                  <a:gd name="connsiteX30" fmla="*/ 256951 w 919347"/>
                  <a:gd name="connsiteY30" fmla="*/ 572424 h 1101748"/>
                  <a:gd name="connsiteX31" fmla="*/ 270149 w 919347"/>
                  <a:gd name="connsiteY31" fmla="*/ 686084 h 1101748"/>
                  <a:gd name="connsiteX32" fmla="*/ 272013 w 919347"/>
                  <a:gd name="connsiteY32" fmla="*/ 695090 h 1101748"/>
                  <a:gd name="connsiteX33" fmla="*/ 193755 w 919347"/>
                  <a:gd name="connsiteY33" fmla="*/ 848344 h 1101748"/>
                  <a:gd name="connsiteX34" fmla="*/ 173725 w 919347"/>
                  <a:gd name="connsiteY34" fmla="*/ 1038243 h 1101748"/>
                  <a:gd name="connsiteX35" fmla="*/ 188476 w 919347"/>
                  <a:gd name="connsiteY35" fmla="*/ 1079390 h 1101748"/>
                  <a:gd name="connsiteX36" fmla="*/ 239871 w 919347"/>
                  <a:gd name="connsiteY36" fmla="*/ 1101749 h 1101748"/>
                  <a:gd name="connsiteX37" fmla="*/ 241424 w 919347"/>
                  <a:gd name="connsiteY37" fmla="*/ 1101749 h 1101748"/>
                  <a:gd name="connsiteX38" fmla="*/ 300428 w 919347"/>
                  <a:gd name="connsiteY38" fmla="*/ 1039485 h 1101748"/>
                  <a:gd name="connsiteX39" fmla="*/ 314713 w 919347"/>
                  <a:gd name="connsiteY39" fmla="*/ 896944 h 1101748"/>
                  <a:gd name="connsiteX40" fmla="*/ 364711 w 919347"/>
                  <a:gd name="connsiteY40" fmla="*/ 799123 h 1101748"/>
                  <a:gd name="connsiteX41" fmla="*/ 396852 w 919347"/>
                  <a:gd name="connsiteY41" fmla="*/ 895236 h 1101748"/>
                  <a:gd name="connsiteX42" fmla="*/ 506164 w 919347"/>
                  <a:gd name="connsiteY42" fmla="*/ 1051751 h 1101748"/>
                  <a:gd name="connsiteX43" fmla="*/ 551348 w 919347"/>
                  <a:gd name="connsiteY43" fmla="*/ 1073490 h 1101748"/>
                  <a:gd name="connsiteX44" fmla="*/ 597775 w 919347"/>
                  <a:gd name="connsiteY44" fmla="*/ 1056254 h 1101748"/>
                  <a:gd name="connsiteX45" fmla="*/ 602588 w 919347"/>
                  <a:gd name="connsiteY45" fmla="*/ 969612 h 1101748"/>
                  <a:gd name="connsiteX46" fmla="*/ 519673 w 919347"/>
                  <a:gd name="connsiteY46" fmla="*/ 852536 h 1101748"/>
                  <a:gd name="connsiteX47" fmla="*/ 517654 w 919347"/>
                  <a:gd name="connsiteY47" fmla="*/ 846325 h 1101748"/>
                  <a:gd name="connsiteX48" fmla="*/ 483028 w 919347"/>
                  <a:gd name="connsiteY48" fmla="*/ 714033 h 1101748"/>
                  <a:gd name="connsiteX49" fmla="*/ 477904 w 919347"/>
                  <a:gd name="connsiteY49" fmla="*/ 688568 h 1101748"/>
                  <a:gd name="connsiteX50" fmla="*/ 471693 w 919347"/>
                  <a:gd name="connsiteY50" fmla="*/ 590902 h 1101748"/>
                  <a:gd name="connsiteX51" fmla="*/ 484270 w 919347"/>
                  <a:gd name="connsiteY51" fmla="*/ 548202 h 1101748"/>
                  <a:gd name="connsiteX52" fmla="*/ 583800 w 919347"/>
                  <a:gd name="connsiteY52" fmla="*/ 560313 h 1101748"/>
                  <a:gd name="connsiteX53" fmla="*/ 648859 w 919347"/>
                  <a:gd name="connsiteY53" fmla="*/ 539972 h 1101748"/>
                  <a:gd name="connsiteX54" fmla="*/ 683330 w 919347"/>
                  <a:gd name="connsiteY54" fmla="*/ 401469 h 1101748"/>
                  <a:gd name="connsiteX55" fmla="*/ 745750 w 919347"/>
                  <a:gd name="connsiteY55" fmla="*/ 432213 h 1101748"/>
                  <a:gd name="connsiteX56" fmla="*/ 817330 w 919347"/>
                  <a:gd name="connsiteY56" fmla="*/ 466839 h 1101748"/>
                  <a:gd name="connsiteX57" fmla="*/ 846366 w 919347"/>
                  <a:gd name="connsiteY57" fmla="*/ 480813 h 1101748"/>
                  <a:gd name="connsiteX58" fmla="*/ 884564 w 919347"/>
                  <a:gd name="connsiteY58" fmla="*/ 498670 h 1101748"/>
                  <a:gd name="connsiteX59" fmla="*/ 894811 w 919347"/>
                  <a:gd name="connsiteY59" fmla="*/ 500999 h 1101748"/>
                  <a:gd name="connsiteX60" fmla="*/ 895278 w 919347"/>
                  <a:gd name="connsiteY60" fmla="*/ 500999 h 1101748"/>
                  <a:gd name="connsiteX61" fmla="*/ 919345 w 919347"/>
                  <a:gd name="connsiteY61" fmla="*/ 476776 h 1101748"/>
                  <a:gd name="connsiteX62" fmla="*/ 904749 w 919347"/>
                  <a:gd name="connsiteY62" fmla="*/ 454728 h 1101748"/>
                  <a:gd name="connsiteX63" fmla="*/ 564081 w 919347"/>
                  <a:gd name="connsiteY63" fmla="*/ 433921 h 1101748"/>
                  <a:gd name="connsiteX64" fmla="*/ 549485 w 919347"/>
                  <a:gd name="connsiteY64" fmla="*/ 428952 h 1101748"/>
                  <a:gd name="connsiteX65" fmla="*/ 501506 w 919347"/>
                  <a:gd name="connsiteY65" fmla="*/ 414201 h 1101748"/>
                  <a:gd name="connsiteX66" fmla="*/ 532560 w 919347"/>
                  <a:gd name="connsiteY66" fmla="*/ 360943 h 1101748"/>
                  <a:gd name="connsiteX67" fmla="*/ 535200 w 919347"/>
                  <a:gd name="connsiteY67" fmla="*/ 326628 h 1101748"/>
                  <a:gd name="connsiteX68" fmla="*/ 571068 w 919347"/>
                  <a:gd name="connsiteY68" fmla="*/ 345105 h 1101748"/>
                  <a:gd name="connsiteX69" fmla="*/ 564081 w 919347"/>
                  <a:gd name="connsiteY69" fmla="*/ 433921 h 1101748"/>
                  <a:gd name="connsiteX70" fmla="*/ 241113 w 919347"/>
                  <a:gd name="connsiteY70" fmla="*/ 1077682 h 1101748"/>
                  <a:gd name="connsiteX71" fmla="*/ 241113 w 919347"/>
                  <a:gd name="connsiteY71" fmla="*/ 1077682 h 1101748"/>
                  <a:gd name="connsiteX72" fmla="*/ 241113 w 919347"/>
                  <a:gd name="connsiteY72" fmla="*/ 1077682 h 1101748"/>
                  <a:gd name="connsiteX73" fmla="*/ 241113 w 919347"/>
                  <a:gd name="connsiteY73" fmla="*/ 1077682 h 11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9347" h="1101748">
                    <a:moveTo>
                      <a:pt x="904749" y="454728"/>
                    </a:moveTo>
                    <a:lnTo>
                      <a:pt x="870123" y="434853"/>
                    </a:lnTo>
                    <a:cubicBezTo>
                      <a:pt x="862049" y="430350"/>
                      <a:pt x="852888" y="425226"/>
                      <a:pt x="842640" y="419325"/>
                    </a:cubicBezTo>
                    <a:cubicBezTo>
                      <a:pt x="822921" y="408146"/>
                      <a:pt x="799474" y="394948"/>
                      <a:pt x="773078" y="380507"/>
                    </a:cubicBezTo>
                    <a:cubicBezTo>
                      <a:pt x="746371" y="365756"/>
                      <a:pt x="717024" y="349763"/>
                      <a:pt x="686901" y="333460"/>
                    </a:cubicBezTo>
                    <a:cubicBezTo>
                      <a:pt x="682864" y="306597"/>
                      <a:pt x="660195" y="285480"/>
                      <a:pt x="631935" y="284238"/>
                    </a:cubicBezTo>
                    <a:cubicBezTo>
                      <a:pt x="622463" y="283772"/>
                      <a:pt x="613457" y="285946"/>
                      <a:pt x="605383" y="289828"/>
                    </a:cubicBezTo>
                    <a:lnTo>
                      <a:pt x="474954" y="221042"/>
                    </a:lnTo>
                    <a:lnTo>
                      <a:pt x="314402" y="138748"/>
                    </a:lnTo>
                    <a:cubicBezTo>
                      <a:pt x="263007" y="112662"/>
                      <a:pt x="214872" y="88750"/>
                      <a:pt x="173414" y="68564"/>
                    </a:cubicBezTo>
                    <a:cubicBezTo>
                      <a:pt x="146086" y="55056"/>
                      <a:pt x="121553" y="43410"/>
                      <a:pt x="101057" y="33628"/>
                    </a:cubicBezTo>
                    <a:cubicBezTo>
                      <a:pt x="90654" y="28659"/>
                      <a:pt x="81183" y="24156"/>
                      <a:pt x="72798" y="20119"/>
                    </a:cubicBezTo>
                    <a:lnTo>
                      <a:pt x="34601" y="2263"/>
                    </a:lnTo>
                    <a:cubicBezTo>
                      <a:pt x="22800" y="-3172"/>
                      <a:pt x="8825" y="1486"/>
                      <a:pt x="2770" y="12977"/>
                    </a:cubicBezTo>
                    <a:cubicBezTo>
                      <a:pt x="-3286" y="24467"/>
                      <a:pt x="906" y="38752"/>
                      <a:pt x="12241" y="45118"/>
                    </a:cubicBezTo>
                    <a:lnTo>
                      <a:pt x="49196" y="66235"/>
                    </a:lnTo>
                    <a:cubicBezTo>
                      <a:pt x="57115" y="70583"/>
                      <a:pt x="66121" y="75707"/>
                      <a:pt x="76214" y="81452"/>
                    </a:cubicBezTo>
                    <a:cubicBezTo>
                      <a:pt x="95933" y="92632"/>
                      <a:pt x="119690" y="105985"/>
                      <a:pt x="146242" y="120581"/>
                    </a:cubicBezTo>
                    <a:cubicBezTo>
                      <a:pt x="187389" y="143406"/>
                      <a:pt x="235368" y="169336"/>
                      <a:pt x="284745" y="195733"/>
                    </a:cubicBezTo>
                    <a:lnTo>
                      <a:pt x="371387" y="241383"/>
                    </a:lnTo>
                    <a:cubicBezTo>
                      <a:pt x="346544" y="255978"/>
                      <a:pt x="327756" y="280046"/>
                      <a:pt x="320613" y="309703"/>
                    </a:cubicBezTo>
                    <a:cubicBezTo>
                      <a:pt x="313005" y="341378"/>
                      <a:pt x="320147" y="373209"/>
                      <a:pt x="337693" y="398053"/>
                    </a:cubicBezTo>
                    <a:cubicBezTo>
                      <a:pt x="319837" y="398674"/>
                      <a:pt x="300428" y="398985"/>
                      <a:pt x="282261" y="398985"/>
                    </a:cubicBezTo>
                    <a:cubicBezTo>
                      <a:pt x="240182" y="398985"/>
                      <a:pt x="220617" y="397432"/>
                      <a:pt x="215183" y="396345"/>
                    </a:cubicBezTo>
                    <a:cubicBezTo>
                      <a:pt x="203227" y="391221"/>
                      <a:pt x="153539" y="367309"/>
                      <a:pt x="98262" y="340136"/>
                    </a:cubicBezTo>
                    <a:cubicBezTo>
                      <a:pt x="90188" y="336255"/>
                      <a:pt x="81648" y="334236"/>
                      <a:pt x="72643" y="334236"/>
                    </a:cubicBezTo>
                    <a:cubicBezTo>
                      <a:pt x="50283" y="334236"/>
                      <a:pt x="30408" y="346658"/>
                      <a:pt x="20471" y="366688"/>
                    </a:cubicBezTo>
                    <a:cubicBezTo>
                      <a:pt x="6341" y="395413"/>
                      <a:pt x="18297" y="430350"/>
                      <a:pt x="47022" y="444324"/>
                    </a:cubicBezTo>
                    <a:cubicBezTo>
                      <a:pt x="97486" y="469013"/>
                      <a:pt x="160682" y="499757"/>
                      <a:pt x="174657" y="505191"/>
                    </a:cubicBezTo>
                    <a:cubicBezTo>
                      <a:pt x="184749" y="509073"/>
                      <a:pt x="204935" y="514197"/>
                      <a:pt x="264094" y="514973"/>
                    </a:cubicBezTo>
                    <a:cubicBezTo>
                      <a:pt x="259436" y="536867"/>
                      <a:pt x="256951" y="556276"/>
                      <a:pt x="256951" y="572424"/>
                    </a:cubicBezTo>
                    <a:cubicBezTo>
                      <a:pt x="256796" y="623664"/>
                      <a:pt x="265181" y="662793"/>
                      <a:pt x="270149" y="686084"/>
                    </a:cubicBezTo>
                    <a:cubicBezTo>
                      <a:pt x="270770" y="689345"/>
                      <a:pt x="271547" y="692450"/>
                      <a:pt x="272013" y="695090"/>
                    </a:cubicBezTo>
                    <a:cubicBezTo>
                      <a:pt x="227139" y="773192"/>
                      <a:pt x="200898" y="831885"/>
                      <a:pt x="193755" y="848344"/>
                    </a:cubicBezTo>
                    <a:cubicBezTo>
                      <a:pt x="190650" y="855486"/>
                      <a:pt x="185681" y="867132"/>
                      <a:pt x="173725" y="1038243"/>
                    </a:cubicBezTo>
                    <a:cubicBezTo>
                      <a:pt x="172638" y="1053304"/>
                      <a:pt x="177917" y="1067900"/>
                      <a:pt x="188476" y="1079390"/>
                    </a:cubicBezTo>
                    <a:cubicBezTo>
                      <a:pt x="201053" y="1093054"/>
                      <a:pt x="220307" y="1101438"/>
                      <a:pt x="239871" y="1101749"/>
                    </a:cubicBezTo>
                    <a:cubicBezTo>
                      <a:pt x="239871" y="1101749"/>
                      <a:pt x="241269" y="1101749"/>
                      <a:pt x="241424" y="1101749"/>
                    </a:cubicBezTo>
                    <a:cubicBezTo>
                      <a:pt x="277447" y="1101749"/>
                      <a:pt x="297322" y="1080787"/>
                      <a:pt x="300428" y="1039485"/>
                    </a:cubicBezTo>
                    <a:cubicBezTo>
                      <a:pt x="302291" y="1015107"/>
                      <a:pt x="312073" y="919459"/>
                      <a:pt x="314713" y="896944"/>
                    </a:cubicBezTo>
                    <a:cubicBezTo>
                      <a:pt x="324340" y="875206"/>
                      <a:pt x="344525" y="835301"/>
                      <a:pt x="364711" y="799123"/>
                    </a:cubicBezTo>
                    <a:cubicBezTo>
                      <a:pt x="377288" y="835612"/>
                      <a:pt x="392970" y="882970"/>
                      <a:pt x="396852" y="895236"/>
                    </a:cubicBezTo>
                    <a:cubicBezTo>
                      <a:pt x="399026" y="902068"/>
                      <a:pt x="403063" y="914956"/>
                      <a:pt x="506164" y="1051751"/>
                    </a:cubicBezTo>
                    <a:cubicBezTo>
                      <a:pt x="516722" y="1065881"/>
                      <a:pt x="532716" y="1073490"/>
                      <a:pt x="551348" y="1073490"/>
                    </a:cubicBezTo>
                    <a:cubicBezTo>
                      <a:pt x="567807" y="1073490"/>
                      <a:pt x="584732" y="1067278"/>
                      <a:pt x="597775" y="1056254"/>
                    </a:cubicBezTo>
                    <a:cubicBezTo>
                      <a:pt x="626034" y="1032342"/>
                      <a:pt x="627587" y="1003306"/>
                      <a:pt x="602588" y="969612"/>
                    </a:cubicBezTo>
                    <a:cubicBezTo>
                      <a:pt x="588148" y="950203"/>
                      <a:pt x="532560" y="871169"/>
                      <a:pt x="519673" y="852536"/>
                    </a:cubicBezTo>
                    <a:lnTo>
                      <a:pt x="517654" y="846325"/>
                    </a:lnTo>
                    <a:cubicBezTo>
                      <a:pt x="507251" y="814029"/>
                      <a:pt x="489860" y="759994"/>
                      <a:pt x="483028" y="714033"/>
                    </a:cubicBezTo>
                    <a:cubicBezTo>
                      <a:pt x="481786" y="705027"/>
                      <a:pt x="479923" y="696953"/>
                      <a:pt x="477904" y="688568"/>
                    </a:cubicBezTo>
                    <a:cubicBezTo>
                      <a:pt x="472780" y="666209"/>
                      <a:pt x="467501" y="642918"/>
                      <a:pt x="471693" y="590902"/>
                    </a:cubicBezTo>
                    <a:cubicBezTo>
                      <a:pt x="472936" y="576617"/>
                      <a:pt x="477904" y="562021"/>
                      <a:pt x="484270" y="548202"/>
                    </a:cubicBezTo>
                    <a:cubicBezTo>
                      <a:pt x="524486" y="556276"/>
                      <a:pt x="557714" y="560313"/>
                      <a:pt x="583800" y="560313"/>
                    </a:cubicBezTo>
                    <a:cubicBezTo>
                      <a:pt x="617650" y="560313"/>
                      <a:pt x="639388" y="553481"/>
                      <a:pt x="648859" y="539972"/>
                    </a:cubicBezTo>
                    <a:cubicBezTo>
                      <a:pt x="663766" y="518855"/>
                      <a:pt x="676653" y="465441"/>
                      <a:pt x="683330" y="401469"/>
                    </a:cubicBezTo>
                    <a:cubicBezTo>
                      <a:pt x="704758" y="412028"/>
                      <a:pt x="725720" y="422431"/>
                      <a:pt x="745750" y="432213"/>
                    </a:cubicBezTo>
                    <a:cubicBezTo>
                      <a:pt x="772767" y="445566"/>
                      <a:pt x="796990" y="457057"/>
                      <a:pt x="817330" y="466839"/>
                    </a:cubicBezTo>
                    <a:cubicBezTo>
                      <a:pt x="828044" y="471963"/>
                      <a:pt x="837671" y="476621"/>
                      <a:pt x="846366" y="480813"/>
                    </a:cubicBezTo>
                    <a:lnTo>
                      <a:pt x="884564" y="498670"/>
                    </a:lnTo>
                    <a:cubicBezTo>
                      <a:pt x="887824" y="500223"/>
                      <a:pt x="891396" y="500999"/>
                      <a:pt x="894811" y="500999"/>
                    </a:cubicBezTo>
                    <a:cubicBezTo>
                      <a:pt x="894967" y="500999"/>
                      <a:pt x="895122" y="500999"/>
                      <a:pt x="895278" y="500999"/>
                    </a:cubicBezTo>
                    <a:cubicBezTo>
                      <a:pt x="908631" y="500844"/>
                      <a:pt x="919345" y="490130"/>
                      <a:pt x="919345" y="476776"/>
                    </a:cubicBezTo>
                    <a:cubicBezTo>
                      <a:pt x="919500" y="466994"/>
                      <a:pt x="913444" y="458454"/>
                      <a:pt x="904749" y="454728"/>
                    </a:cubicBezTo>
                    <a:close/>
                    <a:moveTo>
                      <a:pt x="564081" y="433921"/>
                    </a:moveTo>
                    <a:cubicBezTo>
                      <a:pt x="559267" y="432368"/>
                      <a:pt x="554298" y="430660"/>
                      <a:pt x="549485" y="428952"/>
                    </a:cubicBezTo>
                    <a:cubicBezTo>
                      <a:pt x="533182" y="423362"/>
                      <a:pt x="516722" y="417928"/>
                      <a:pt x="501506" y="414201"/>
                    </a:cubicBezTo>
                    <a:cubicBezTo>
                      <a:pt x="516257" y="400072"/>
                      <a:pt x="527436" y="382060"/>
                      <a:pt x="532560" y="360943"/>
                    </a:cubicBezTo>
                    <a:cubicBezTo>
                      <a:pt x="535355" y="349453"/>
                      <a:pt x="536132" y="337962"/>
                      <a:pt x="535200" y="326628"/>
                    </a:cubicBezTo>
                    <a:lnTo>
                      <a:pt x="571068" y="345105"/>
                    </a:lnTo>
                    <a:cubicBezTo>
                      <a:pt x="569826" y="376470"/>
                      <a:pt x="567186" y="409543"/>
                      <a:pt x="564081" y="433921"/>
                    </a:cubicBezTo>
                    <a:close/>
                    <a:moveTo>
                      <a:pt x="241113" y="1077682"/>
                    </a:moveTo>
                    <a:lnTo>
                      <a:pt x="241113" y="1077682"/>
                    </a:lnTo>
                    <a:lnTo>
                      <a:pt x="241113" y="1077682"/>
                    </a:lnTo>
                    <a:lnTo>
                      <a:pt x="241113" y="1077682"/>
                    </a:lnTo>
                    <a:close/>
                  </a:path>
                </a:pathLst>
              </a:custGeom>
              <a:solidFill>
                <a:srgbClr val="DADADA"/>
              </a:solidFill>
              <a:ln w="15511"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DAE8EFB3-632B-0D33-5F2D-710793BA281A}"/>
                  </a:ext>
                </a:extLst>
              </p:cNvPr>
              <p:cNvSpPr/>
              <p:nvPr/>
            </p:nvSpPr>
            <p:spPr>
              <a:xfrm>
                <a:off x="6661528" y="2634023"/>
                <a:ext cx="919655" cy="1101749"/>
              </a:xfrm>
              <a:custGeom>
                <a:avLst/>
                <a:gdLst>
                  <a:gd name="connsiteX0" fmla="*/ 904749 w 919655"/>
                  <a:gd name="connsiteY0" fmla="*/ 454728 h 1101749"/>
                  <a:gd name="connsiteX1" fmla="*/ 870123 w 919655"/>
                  <a:gd name="connsiteY1" fmla="*/ 434853 h 1101749"/>
                  <a:gd name="connsiteX2" fmla="*/ 842640 w 919655"/>
                  <a:gd name="connsiteY2" fmla="*/ 419325 h 1101749"/>
                  <a:gd name="connsiteX3" fmla="*/ 773078 w 919655"/>
                  <a:gd name="connsiteY3" fmla="*/ 380507 h 1101749"/>
                  <a:gd name="connsiteX4" fmla="*/ 686901 w 919655"/>
                  <a:gd name="connsiteY4" fmla="*/ 333460 h 1101749"/>
                  <a:gd name="connsiteX5" fmla="*/ 631935 w 919655"/>
                  <a:gd name="connsiteY5" fmla="*/ 284238 h 1101749"/>
                  <a:gd name="connsiteX6" fmla="*/ 605383 w 919655"/>
                  <a:gd name="connsiteY6" fmla="*/ 289828 h 1101749"/>
                  <a:gd name="connsiteX7" fmla="*/ 474954 w 919655"/>
                  <a:gd name="connsiteY7" fmla="*/ 221042 h 1101749"/>
                  <a:gd name="connsiteX8" fmla="*/ 314402 w 919655"/>
                  <a:gd name="connsiteY8" fmla="*/ 138748 h 1101749"/>
                  <a:gd name="connsiteX9" fmla="*/ 173414 w 919655"/>
                  <a:gd name="connsiteY9" fmla="*/ 68564 h 1101749"/>
                  <a:gd name="connsiteX10" fmla="*/ 101057 w 919655"/>
                  <a:gd name="connsiteY10" fmla="*/ 33628 h 1101749"/>
                  <a:gd name="connsiteX11" fmla="*/ 72798 w 919655"/>
                  <a:gd name="connsiteY11" fmla="*/ 20119 h 1101749"/>
                  <a:gd name="connsiteX12" fmla="*/ 34601 w 919655"/>
                  <a:gd name="connsiteY12" fmla="*/ 2263 h 1101749"/>
                  <a:gd name="connsiteX13" fmla="*/ 2770 w 919655"/>
                  <a:gd name="connsiteY13" fmla="*/ 12977 h 1101749"/>
                  <a:gd name="connsiteX14" fmla="*/ 12241 w 919655"/>
                  <a:gd name="connsiteY14" fmla="*/ 45118 h 1101749"/>
                  <a:gd name="connsiteX15" fmla="*/ 49196 w 919655"/>
                  <a:gd name="connsiteY15" fmla="*/ 66235 h 1101749"/>
                  <a:gd name="connsiteX16" fmla="*/ 76214 w 919655"/>
                  <a:gd name="connsiteY16" fmla="*/ 81452 h 1101749"/>
                  <a:gd name="connsiteX17" fmla="*/ 146397 w 919655"/>
                  <a:gd name="connsiteY17" fmla="*/ 120581 h 1101749"/>
                  <a:gd name="connsiteX18" fmla="*/ 284900 w 919655"/>
                  <a:gd name="connsiteY18" fmla="*/ 195733 h 1101749"/>
                  <a:gd name="connsiteX19" fmla="*/ 371543 w 919655"/>
                  <a:gd name="connsiteY19" fmla="*/ 241383 h 1101749"/>
                  <a:gd name="connsiteX20" fmla="*/ 320768 w 919655"/>
                  <a:gd name="connsiteY20" fmla="*/ 309703 h 1101749"/>
                  <a:gd name="connsiteX21" fmla="*/ 337848 w 919655"/>
                  <a:gd name="connsiteY21" fmla="*/ 398053 h 1101749"/>
                  <a:gd name="connsiteX22" fmla="*/ 282416 w 919655"/>
                  <a:gd name="connsiteY22" fmla="*/ 398985 h 1101749"/>
                  <a:gd name="connsiteX23" fmla="*/ 215338 w 919655"/>
                  <a:gd name="connsiteY23" fmla="*/ 396345 h 1101749"/>
                  <a:gd name="connsiteX24" fmla="*/ 98418 w 919655"/>
                  <a:gd name="connsiteY24" fmla="*/ 340136 h 1101749"/>
                  <a:gd name="connsiteX25" fmla="*/ 72798 w 919655"/>
                  <a:gd name="connsiteY25" fmla="*/ 334236 h 1101749"/>
                  <a:gd name="connsiteX26" fmla="*/ 20626 w 919655"/>
                  <a:gd name="connsiteY26" fmla="*/ 366688 h 1101749"/>
                  <a:gd name="connsiteX27" fmla="*/ 47178 w 919655"/>
                  <a:gd name="connsiteY27" fmla="*/ 444324 h 1101749"/>
                  <a:gd name="connsiteX28" fmla="*/ 174812 w 919655"/>
                  <a:gd name="connsiteY28" fmla="*/ 505191 h 1101749"/>
                  <a:gd name="connsiteX29" fmla="*/ 264249 w 919655"/>
                  <a:gd name="connsiteY29" fmla="*/ 514973 h 1101749"/>
                  <a:gd name="connsiteX30" fmla="*/ 257106 w 919655"/>
                  <a:gd name="connsiteY30" fmla="*/ 572424 h 1101749"/>
                  <a:gd name="connsiteX31" fmla="*/ 270305 w 919655"/>
                  <a:gd name="connsiteY31" fmla="*/ 686084 h 1101749"/>
                  <a:gd name="connsiteX32" fmla="*/ 272168 w 919655"/>
                  <a:gd name="connsiteY32" fmla="*/ 695090 h 1101749"/>
                  <a:gd name="connsiteX33" fmla="*/ 193910 w 919655"/>
                  <a:gd name="connsiteY33" fmla="*/ 848344 h 1101749"/>
                  <a:gd name="connsiteX34" fmla="*/ 173880 w 919655"/>
                  <a:gd name="connsiteY34" fmla="*/ 1038243 h 1101749"/>
                  <a:gd name="connsiteX35" fmla="*/ 188631 w 919655"/>
                  <a:gd name="connsiteY35" fmla="*/ 1079390 h 1101749"/>
                  <a:gd name="connsiteX36" fmla="*/ 240027 w 919655"/>
                  <a:gd name="connsiteY36" fmla="*/ 1101749 h 1101749"/>
                  <a:gd name="connsiteX37" fmla="*/ 241579 w 919655"/>
                  <a:gd name="connsiteY37" fmla="*/ 1101749 h 1101749"/>
                  <a:gd name="connsiteX38" fmla="*/ 300583 w 919655"/>
                  <a:gd name="connsiteY38" fmla="*/ 1039485 h 1101749"/>
                  <a:gd name="connsiteX39" fmla="*/ 314868 w 919655"/>
                  <a:gd name="connsiteY39" fmla="*/ 896944 h 1101749"/>
                  <a:gd name="connsiteX40" fmla="*/ 364866 w 919655"/>
                  <a:gd name="connsiteY40" fmla="*/ 799123 h 1101749"/>
                  <a:gd name="connsiteX41" fmla="*/ 397007 w 919655"/>
                  <a:gd name="connsiteY41" fmla="*/ 895236 h 1101749"/>
                  <a:gd name="connsiteX42" fmla="*/ 506474 w 919655"/>
                  <a:gd name="connsiteY42" fmla="*/ 1051751 h 1101749"/>
                  <a:gd name="connsiteX43" fmla="*/ 551659 w 919655"/>
                  <a:gd name="connsiteY43" fmla="*/ 1073489 h 1101749"/>
                  <a:gd name="connsiteX44" fmla="*/ 598085 w 919655"/>
                  <a:gd name="connsiteY44" fmla="*/ 1056254 h 1101749"/>
                  <a:gd name="connsiteX45" fmla="*/ 602899 w 919655"/>
                  <a:gd name="connsiteY45" fmla="*/ 969612 h 1101749"/>
                  <a:gd name="connsiteX46" fmla="*/ 519983 w 919655"/>
                  <a:gd name="connsiteY46" fmla="*/ 852536 h 1101749"/>
                  <a:gd name="connsiteX47" fmla="*/ 517965 w 919655"/>
                  <a:gd name="connsiteY47" fmla="*/ 846325 h 1101749"/>
                  <a:gd name="connsiteX48" fmla="*/ 483339 w 919655"/>
                  <a:gd name="connsiteY48" fmla="*/ 714033 h 1101749"/>
                  <a:gd name="connsiteX49" fmla="*/ 478215 w 919655"/>
                  <a:gd name="connsiteY49" fmla="*/ 688568 h 1101749"/>
                  <a:gd name="connsiteX50" fmla="*/ 472004 w 919655"/>
                  <a:gd name="connsiteY50" fmla="*/ 590902 h 1101749"/>
                  <a:gd name="connsiteX51" fmla="*/ 484581 w 919655"/>
                  <a:gd name="connsiteY51" fmla="*/ 548202 h 1101749"/>
                  <a:gd name="connsiteX52" fmla="*/ 584111 w 919655"/>
                  <a:gd name="connsiteY52" fmla="*/ 560313 h 1101749"/>
                  <a:gd name="connsiteX53" fmla="*/ 649170 w 919655"/>
                  <a:gd name="connsiteY53" fmla="*/ 539972 h 1101749"/>
                  <a:gd name="connsiteX54" fmla="*/ 683641 w 919655"/>
                  <a:gd name="connsiteY54" fmla="*/ 401469 h 1101749"/>
                  <a:gd name="connsiteX55" fmla="*/ 746060 w 919655"/>
                  <a:gd name="connsiteY55" fmla="*/ 432213 h 1101749"/>
                  <a:gd name="connsiteX56" fmla="*/ 817641 w 919655"/>
                  <a:gd name="connsiteY56" fmla="*/ 466839 h 1101749"/>
                  <a:gd name="connsiteX57" fmla="*/ 846677 w 919655"/>
                  <a:gd name="connsiteY57" fmla="*/ 480813 h 1101749"/>
                  <a:gd name="connsiteX58" fmla="*/ 884874 w 919655"/>
                  <a:gd name="connsiteY58" fmla="*/ 498670 h 1101749"/>
                  <a:gd name="connsiteX59" fmla="*/ 895122 w 919655"/>
                  <a:gd name="connsiteY59" fmla="*/ 500999 h 1101749"/>
                  <a:gd name="connsiteX60" fmla="*/ 895588 w 919655"/>
                  <a:gd name="connsiteY60" fmla="*/ 500999 h 1101749"/>
                  <a:gd name="connsiteX61" fmla="*/ 919655 w 919655"/>
                  <a:gd name="connsiteY61" fmla="*/ 476776 h 1101749"/>
                  <a:gd name="connsiteX62" fmla="*/ 904749 w 919655"/>
                  <a:gd name="connsiteY62" fmla="*/ 454728 h 1101749"/>
                  <a:gd name="connsiteX63" fmla="*/ 564081 w 919655"/>
                  <a:gd name="connsiteY63" fmla="*/ 433921 h 1101749"/>
                  <a:gd name="connsiteX64" fmla="*/ 549485 w 919655"/>
                  <a:gd name="connsiteY64" fmla="*/ 429108 h 1101749"/>
                  <a:gd name="connsiteX65" fmla="*/ 501506 w 919655"/>
                  <a:gd name="connsiteY65" fmla="*/ 414357 h 1101749"/>
                  <a:gd name="connsiteX66" fmla="*/ 532560 w 919655"/>
                  <a:gd name="connsiteY66" fmla="*/ 361098 h 1101749"/>
                  <a:gd name="connsiteX67" fmla="*/ 535200 w 919655"/>
                  <a:gd name="connsiteY67" fmla="*/ 326783 h 1101749"/>
                  <a:gd name="connsiteX68" fmla="*/ 571068 w 919655"/>
                  <a:gd name="connsiteY68" fmla="*/ 345260 h 1101749"/>
                  <a:gd name="connsiteX69" fmla="*/ 564081 w 919655"/>
                  <a:gd name="connsiteY69" fmla="*/ 433921 h 1101749"/>
                  <a:gd name="connsiteX70" fmla="*/ 241113 w 919655"/>
                  <a:gd name="connsiteY70" fmla="*/ 1077682 h 1101749"/>
                  <a:gd name="connsiteX71" fmla="*/ 241113 w 919655"/>
                  <a:gd name="connsiteY71" fmla="*/ 1077682 h 1101749"/>
                  <a:gd name="connsiteX72" fmla="*/ 241113 w 919655"/>
                  <a:gd name="connsiteY72" fmla="*/ 1077682 h 1101749"/>
                  <a:gd name="connsiteX73" fmla="*/ 241113 w 919655"/>
                  <a:gd name="connsiteY73" fmla="*/ 1077682 h 110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19655" h="1101749">
                    <a:moveTo>
                      <a:pt x="904749" y="454728"/>
                    </a:moveTo>
                    <a:lnTo>
                      <a:pt x="870123" y="434853"/>
                    </a:lnTo>
                    <a:cubicBezTo>
                      <a:pt x="862049" y="430350"/>
                      <a:pt x="852888" y="425226"/>
                      <a:pt x="842640" y="419325"/>
                    </a:cubicBezTo>
                    <a:cubicBezTo>
                      <a:pt x="822921" y="408301"/>
                      <a:pt x="799474" y="394948"/>
                      <a:pt x="773078" y="380507"/>
                    </a:cubicBezTo>
                    <a:cubicBezTo>
                      <a:pt x="746371" y="365756"/>
                      <a:pt x="717024" y="349763"/>
                      <a:pt x="686901" y="333460"/>
                    </a:cubicBezTo>
                    <a:cubicBezTo>
                      <a:pt x="682864" y="306597"/>
                      <a:pt x="660195" y="285480"/>
                      <a:pt x="631935" y="284238"/>
                    </a:cubicBezTo>
                    <a:cubicBezTo>
                      <a:pt x="622463" y="283772"/>
                      <a:pt x="613457" y="285946"/>
                      <a:pt x="605383" y="289828"/>
                    </a:cubicBezTo>
                    <a:lnTo>
                      <a:pt x="474954" y="221042"/>
                    </a:lnTo>
                    <a:lnTo>
                      <a:pt x="314402" y="138748"/>
                    </a:lnTo>
                    <a:cubicBezTo>
                      <a:pt x="263007" y="112662"/>
                      <a:pt x="214872" y="88750"/>
                      <a:pt x="173414" y="68564"/>
                    </a:cubicBezTo>
                    <a:cubicBezTo>
                      <a:pt x="146086" y="55056"/>
                      <a:pt x="121553" y="43410"/>
                      <a:pt x="101057" y="33628"/>
                    </a:cubicBezTo>
                    <a:cubicBezTo>
                      <a:pt x="90654" y="28659"/>
                      <a:pt x="81182" y="24156"/>
                      <a:pt x="72798" y="20119"/>
                    </a:cubicBezTo>
                    <a:lnTo>
                      <a:pt x="34601" y="2263"/>
                    </a:lnTo>
                    <a:cubicBezTo>
                      <a:pt x="22800" y="-3172"/>
                      <a:pt x="8825" y="1487"/>
                      <a:pt x="2770" y="12977"/>
                    </a:cubicBezTo>
                    <a:cubicBezTo>
                      <a:pt x="-3286" y="24467"/>
                      <a:pt x="906" y="38752"/>
                      <a:pt x="12241" y="45118"/>
                    </a:cubicBezTo>
                    <a:lnTo>
                      <a:pt x="49196" y="66235"/>
                    </a:lnTo>
                    <a:cubicBezTo>
                      <a:pt x="57115" y="70738"/>
                      <a:pt x="66121" y="75707"/>
                      <a:pt x="76214" y="81452"/>
                    </a:cubicBezTo>
                    <a:cubicBezTo>
                      <a:pt x="95933" y="92632"/>
                      <a:pt x="119690" y="105985"/>
                      <a:pt x="146397" y="120581"/>
                    </a:cubicBezTo>
                    <a:cubicBezTo>
                      <a:pt x="187544" y="143406"/>
                      <a:pt x="235523" y="169336"/>
                      <a:pt x="284900" y="195733"/>
                    </a:cubicBezTo>
                    <a:lnTo>
                      <a:pt x="371543" y="241383"/>
                    </a:lnTo>
                    <a:cubicBezTo>
                      <a:pt x="346699" y="255979"/>
                      <a:pt x="327911" y="280046"/>
                      <a:pt x="320768" y="309703"/>
                    </a:cubicBezTo>
                    <a:cubicBezTo>
                      <a:pt x="313160" y="341379"/>
                      <a:pt x="320303" y="373365"/>
                      <a:pt x="337848" y="398053"/>
                    </a:cubicBezTo>
                    <a:cubicBezTo>
                      <a:pt x="319992" y="398674"/>
                      <a:pt x="300583" y="398985"/>
                      <a:pt x="282416" y="398985"/>
                    </a:cubicBezTo>
                    <a:cubicBezTo>
                      <a:pt x="240337" y="398985"/>
                      <a:pt x="220773" y="397432"/>
                      <a:pt x="215338" y="396345"/>
                    </a:cubicBezTo>
                    <a:cubicBezTo>
                      <a:pt x="203382" y="391221"/>
                      <a:pt x="153695" y="367309"/>
                      <a:pt x="98418" y="340136"/>
                    </a:cubicBezTo>
                    <a:cubicBezTo>
                      <a:pt x="90344" y="336255"/>
                      <a:pt x="81804" y="334236"/>
                      <a:pt x="72798" y="334236"/>
                    </a:cubicBezTo>
                    <a:cubicBezTo>
                      <a:pt x="50438" y="334236"/>
                      <a:pt x="30564" y="346658"/>
                      <a:pt x="20626" y="366688"/>
                    </a:cubicBezTo>
                    <a:cubicBezTo>
                      <a:pt x="6496" y="395413"/>
                      <a:pt x="18452" y="430350"/>
                      <a:pt x="47178" y="444324"/>
                    </a:cubicBezTo>
                    <a:cubicBezTo>
                      <a:pt x="97641" y="469168"/>
                      <a:pt x="160837" y="499757"/>
                      <a:pt x="174812" y="505191"/>
                    </a:cubicBezTo>
                    <a:cubicBezTo>
                      <a:pt x="184905" y="509073"/>
                      <a:pt x="205090" y="514197"/>
                      <a:pt x="264249" y="514973"/>
                    </a:cubicBezTo>
                    <a:cubicBezTo>
                      <a:pt x="259746" y="536867"/>
                      <a:pt x="257106" y="556276"/>
                      <a:pt x="257106" y="572424"/>
                    </a:cubicBezTo>
                    <a:cubicBezTo>
                      <a:pt x="256951" y="623664"/>
                      <a:pt x="265336" y="662793"/>
                      <a:pt x="270305" y="686084"/>
                    </a:cubicBezTo>
                    <a:cubicBezTo>
                      <a:pt x="270926" y="689345"/>
                      <a:pt x="271702" y="692450"/>
                      <a:pt x="272168" y="695090"/>
                    </a:cubicBezTo>
                    <a:cubicBezTo>
                      <a:pt x="227294" y="773192"/>
                      <a:pt x="201053" y="831885"/>
                      <a:pt x="193910" y="848344"/>
                    </a:cubicBezTo>
                    <a:cubicBezTo>
                      <a:pt x="190805" y="855331"/>
                      <a:pt x="185836" y="867132"/>
                      <a:pt x="173880" y="1038243"/>
                    </a:cubicBezTo>
                    <a:cubicBezTo>
                      <a:pt x="172793" y="1053304"/>
                      <a:pt x="178073" y="1067900"/>
                      <a:pt x="188631" y="1079390"/>
                    </a:cubicBezTo>
                    <a:cubicBezTo>
                      <a:pt x="201208" y="1093054"/>
                      <a:pt x="220462" y="1101438"/>
                      <a:pt x="240027" y="1101749"/>
                    </a:cubicBezTo>
                    <a:cubicBezTo>
                      <a:pt x="240182" y="1101749"/>
                      <a:pt x="241424" y="1101749"/>
                      <a:pt x="241579" y="1101749"/>
                    </a:cubicBezTo>
                    <a:cubicBezTo>
                      <a:pt x="277602" y="1101749"/>
                      <a:pt x="297477" y="1080787"/>
                      <a:pt x="300583" y="1039485"/>
                    </a:cubicBezTo>
                    <a:cubicBezTo>
                      <a:pt x="302446" y="1015107"/>
                      <a:pt x="312228" y="919459"/>
                      <a:pt x="314868" y="896944"/>
                    </a:cubicBezTo>
                    <a:cubicBezTo>
                      <a:pt x="324495" y="875206"/>
                      <a:pt x="344680" y="835301"/>
                      <a:pt x="364866" y="799123"/>
                    </a:cubicBezTo>
                    <a:cubicBezTo>
                      <a:pt x="377443" y="835612"/>
                      <a:pt x="393125" y="882970"/>
                      <a:pt x="397007" y="895236"/>
                    </a:cubicBezTo>
                    <a:cubicBezTo>
                      <a:pt x="399181" y="902068"/>
                      <a:pt x="403218" y="914956"/>
                      <a:pt x="506474" y="1051751"/>
                    </a:cubicBezTo>
                    <a:cubicBezTo>
                      <a:pt x="517033" y="1065726"/>
                      <a:pt x="533026" y="1073489"/>
                      <a:pt x="551659" y="1073489"/>
                    </a:cubicBezTo>
                    <a:cubicBezTo>
                      <a:pt x="568118" y="1073489"/>
                      <a:pt x="585043" y="1067279"/>
                      <a:pt x="598085" y="1056254"/>
                    </a:cubicBezTo>
                    <a:cubicBezTo>
                      <a:pt x="626345" y="1032342"/>
                      <a:pt x="627898" y="1003306"/>
                      <a:pt x="602899" y="969612"/>
                    </a:cubicBezTo>
                    <a:cubicBezTo>
                      <a:pt x="588459" y="950203"/>
                      <a:pt x="532871" y="871169"/>
                      <a:pt x="519983" y="852536"/>
                    </a:cubicBezTo>
                    <a:lnTo>
                      <a:pt x="517965" y="846325"/>
                    </a:lnTo>
                    <a:cubicBezTo>
                      <a:pt x="507561" y="814029"/>
                      <a:pt x="490171" y="759994"/>
                      <a:pt x="483339" y="714033"/>
                    </a:cubicBezTo>
                    <a:cubicBezTo>
                      <a:pt x="482097" y="705183"/>
                      <a:pt x="480233" y="696953"/>
                      <a:pt x="478215" y="688568"/>
                    </a:cubicBezTo>
                    <a:cubicBezTo>
                      <a:pt x="473091" y="666209"/>
                      <a:pt x="467812" y="642918"/>
                      <a:pt x="472004" y="590902"/>
                    </a:cubicBezTo>
                    <a:cubicBezTo>
                      <a:pt x="473246" y="576617"/>
                      <a:pt x="478215" y="562021"/>
                      <a:pt x="484581" y="548202"/>
                    </a:cubicBezTo>
                    <a:cubicBezTo>
                      <a:pt x="524797" y="556276"/>
                      <a:pt x="558025" y="560313"/>
                      <a:pt x="584111" y="560313"/>
                    </a:cubicBezTo>
                    <a:cubicBezTo>
                      <a:pt x="617960" y="560313"/>
                      <a:pt x="639698" y="553481"/>
                      <a:pt x="649170" y="539972"/>
                    </a:cubicBezTo>
                    <a:cubicBezTo>
                      <a:pt x="664076" y="518855"/>
                      <a:pt x="676964" y="465441"/>
                      <a:pt x="683641" y="401469"/>
                    </a:cubicBezTo>
                    <a:cubicBezTo>
                      <a:pt x="705068" y="412028"/>
                      <a:pt x="726030" y="422431"/>
                      <a:pt x="746060" y="432213"/>
                    </a:cubicBezTo>
                    <a:cubicBezTo>
                      <a:pt x="773078" y="445567"/>
                      <a:pt x="797300" y="457057"/>
                      <a:pt x="817641" y="466839"/>
                    </a:cubicBezTo>
                    <a:cubicBezTo>
                      <a:pt x="828355" y="471963"/>
                      <a:pt x="837982" y="476621"/>
                      <a:pt x="846677" y="480813"/>
                    </a:cubicBezTo>
                    <a:lnTo>
                      <a:pt x="884874" y="498670"/>
                    </a:lnTo>
                    <a:cubicBezTo>
                      <a:pt x="888135" y="500223"/>
                      <a:pt x="891706" y="500999"/>
                      <a:pt x="895122" y="500999"/>
                    </a:cubicBezTo>
                    <a:cubicBezTo>
                      <a:pt x="895277" y="500999"/>
                      <a:pt x="895433" y="500999"/>
                      <a:pt x="895588" y="500999"/>
                    </a:cubicBezTo>
                    <a:cubicBezTo>
                      <a:pt x="908941" y="500844"/>
                      <a:pt x="919655" y="490130"/>
                      <a:pt x="919655" y="476776"/>
                    </a:cubicBezTo>
                    <a:cubicBezTo>
                      <a:pt x="919500" y="466994"/>
                      <a:pt x="913444" y="458454"/>
                      <a:pt x="904749" y="454728"/>
                    </a:cubicBezTo>
                    <a:close/>
                    <a:moveTo>
                      <a:pt x="564081" y="433921"/>
                    </a:moveTo>
                    <a:cubicBezTo>
                      <a:pt x="559267" y="432368"/>
                      <a:pt x="554298" y="430660"/>
                      <a:pt x="549485" y="429108"/>
                    </a:cubicBezTo>
                    <a:cubicBezTo>
                      <a:pt x="533181" y="423518"/>
                      <a:pt x="516722" y="418083"/>
                      <a:pt x="501506" y="414357"/>
                    </a:cubicBezTo>
                    <a:cubicBezTo>
                      <a:pt x="516257" y="400227"/>
                      <a:pt x="527436" y="382215"/>
                      <a:pt x="532560" y="361098"/>
                    </a:cubicBezTo>
                    <a:cubicBezTo>
                      <a:pt x="535355" y="349608"/>
                      <a:pt x="536132" y="338118"/>
                      <a:pt x="535200" y="326783"/>
                    </a:cubicBezTo>
                    <a:lnTo>
                      <a:pt x="571068" y="345260"/>
                    </a:lnTo>
                    <a:cubicBezTo>
                      <a:pt x="569826" y="376315"/>
                      <a:pt x="567186" y="409543"/>
                      <a:pt x="564081" y="433921"/>
                    </a:cubicBezTo>
                    <a:close/>
                    <a:moveTo>
                      <a:pt x="241113" y="1077682"/>
                    </a:moveTo>
                    <a:lnTo>
                      <a:pt x="241113" y="1077682"/>
                    </a:lnTo>
                    <a:lnTo>
                      <a:pt x="241113" y="1077682"/>
                    </a:lnTo>
                    <a:lnTo>
                      <a:pt x="241113" y="1077682"/>
                    </a:lnTo>
                    <a:close/>
                  </a:path>
                </a:pathLst>
              </a:custGeom>
              <a:solidFill>
                <a:srgbClr val="FFFFFF"/>
              </a:solidFill>
              <a:ln w="15511" cap="flat">
                <a:noFill/>
                <a:prstDash val="solid"/>
                <a:miter/>
              </a:ln>
            </p:spPr>
            <p:txBody>
              <a:bodyPr rtlCol="0" anchor="ctr"/>
              <a:lstStyle/>
              <a:p>
                <a:endParaRPr lang="en-IN"/>
              </a:p>
            </p:txBody>
          </p:sp>
          <p:grpSp>
            <p:nvGrpSpPr>
              <p:cNvPr id="63" name="Graphic 8">
                <a:extLst>
                  <a:ext uri="{FF2B5EF4-FFF2-40B4-BE49-F238E27FC236}">
                    <a16:creationId xmlns:a16="http://schemas.microsoft.com/office/drawing/2014/main" id="{97B66B49-3865-F819-0267-1A8981F06887}"/>
                  </a:ext>
                </a:extLst>
              </p:cNvPr>
              <p:cNvGrpSpPr/>
              <p:nvPr/>
            </p:nvGrpSpPr>
            <p:grpSpPr>
              <a:xfrm>
                <a:off x="6692868" y="2657869"/>
                <a:ext cx="870769" cy="1053840"/>
                <a:chOff x="6692868" y="2657869"/>
                <a:chExt cx="870769" cy="1053840"/>
              </a:xfrm>
            </p:grpSpPr>
            <p:sp>
              <p:nvSpPr>
                <p:cNvPr id="64" name="Freeform: Shape 63">
                  <a:extLst>
                    <a:ext uri="{FF2B5EF4-FFF2-40B4-BE49-F238E27FC236}">
                      <a16:creationId xmlns:a16="http://schemas.microsoft.com/office/drawing/2014/main" id="{D7498E55-3E78-9552-E02E-35BF21A27ABB}"/>
                    </a:ext>
                  </a:extLst>
                </p:cNvPr>
                <p:cNvSpPr/>
                <p:nvPr/>
              </p:nvSpPr>
              <p:spPr>
                <a:xfrm>
                  <a:off x="7010230" y="2884493"/>
                  <a:ext cx="169947" cy="169860"/>
                </a:xfrm>
                <a:custGeom>
                  <a:avLst/>
                  <a:gdLst>
                    <a:gd name="connsiteX0" fmla="*/ 167554 w 169947"/>
                    <a:gd name="connsiteY0" fmla="*/ 104883 h 169860"/>
                    <a:gd name="connsiteX1" fmla="*/ 65074 w 169947"/>
                    <a:gd name="connsiteY1" fmla="*/ 167458 h 169860"/>
                    <a:gd name="connsiteX2" fmla="*/ 2344 w 169947"/>
                    <a:gd name="connsiteY2" fmla="*/ 64978 h 169860"/>
                    <a:gd name="connsiteX3" fmla="*/ 104824 w 169947"/>
                    <a:gd name="connsiteY3" fmla="*/ 2403 h 169860"/>
                    <a:gd name="connsiteX4" fmla="*/ 167554 w 169947"/>
                    <a:gd name="connsiteY4" fmla="*/ 104883 h 1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7" h="169860">
                      <a:moveTo>
                        <a:pt x="167554" y="104883"/>
                      </a:moveTo>
                      <a:cubicBezTo>
                        <a:pt x="156530" y="150533"/>
                        <a:pt x="110724" y="178482"/>
                        <a:pt x="65074" y="167458"/>
                      </a:cubicBezTo>
                      <a:cubicBezTo>
                        <a:pt x="19424" y="156433"/>
                        <a:pt x="-8525" y="110628"/>
                        <a:pt x="2344" y="64978"/>
                      </a:cubicBezTo>
                      <a:cubicBezTo>
                        <a:pt x="13368" y="19327"/>
                        <a:pt x="59329" y="-8622"/>
                        <a:pt x="104824" y="2403"/>
                      </a:cubicBezTo>
                      <a:cubicBezTo>
                        <a:pt x="150474" y="13427"/>
                        <a:pt x="178579" y="59233"/>
                        <a:pt x="167554" y="10488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D0A9B861-A8DA-EF47-4E54-B3FA6EB0FA5E}"/>
                    </a:ext>
                  </a:extLst>
                </p:cNvPr>
                <p:cNvSpPr/>
                <p:nvPr/>
              </p:nvSpPr>
              <p:spPr>
                <a:xfrm>
                  <a:off x="6707270" y="2992443"/>
                  <a:ext cx="335756" cy="132640"/>
                </a:xfrm>
                <a:custGeom>
                  <a:avLst/>
                  <a:gdLst>
                    <a:gd name="connsiteX0" fmla="*/ 241953 w 335756"/>
                    <a:gd name="connsiteY0" fmla="*/ 132641 h 132640"/>
                    <a:gd name="connsiteX1" fmla="*/ 144752 w 335756"/>
                    <a:gd name="connsiteY1" fmla="*/ 124412 h 132640"/>
                    <a:gd name="connsiteX2" fmla="*/ 18981 w 335756"/>
                    <a:gd name="connsiteY2" fmla="*/ 64321 h 132640"/>
                    <a:gd name="connsiteX3" fmla="*/ 3454 w 335756"/>
                    <a:gd name="connsiteY3" fmla="*/ 18981 h 132640"/>
                    <a:gd name="connsiteX4" fmla="*/ 48794 w 335756"/>
                    <a:gd name="connsiteY4" fmla="*/ 3454 h 132640"/>
                    <a:gd name="connsiteX5" fmla="*/ 168820 w 335756"/>
                    <a:gd name="connsiteY5" fmla="*/ 61060 h 132640"/>
                    <a:gd name="connsiteX6" fmla="*/ 300801 w 335756"/>
                    <a:gd name="connsiteY6" fmla="*/ 63700 h 132640"/>
                    <a:gd name="connsiteX7" fmla="*/ 335738 w 335756"/>
                    <a:gd name="connsiteY7" fmla="*/ 96307 h 132640"/>
                    <a:gd name="connsiteX8" fmla="*/ 303130 w 335756"/>
                    <a:gd name="connsiteY8" fmla="*/ 131244 h 132640"/>
                    <a:gd name="connsiteX9" fmla="*/ 241953 w 335756"/>
                    <a:gd name="connsiteY9" fmla="*/ 132641 h 13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56" h="132640">
                      <a:moveTo>
                        <a:pt x="241953" y="132641"/>
                      </a:moveTo>
                      <a:cubicBezTo>
                        <a:pt x="202203" y="132641"/>
                        <a:pt x="161366" y="130778"/>
                        <a:pt x="144752" y="124412"/>
                      </a:cubicBezTo>
                      <a:cubicBezTo>
                        <a:pt x="128914" y="118201"/>
                        <a:pt x="37304" y="73327"/>
                        <a:pt x="18981" y="64321"/>
                      </a:cubicBezTo>
                      <a:cubicBezTo>
                        <a:pt x="2212" y="56091"/>
                        <a:pt x="-4775" y="35751"/>
                        <a:pt x="3454" y="18981"/>
                      </a:cubicBezTo>
                      <a:cubicBezTo>
                        <a:pt x="11683" y="2212"/>
                        <a:pt x="32024" y="-4775"/>
                        <a:pt x="48794" y="3454"/>
                      </a:cubicBezTo>
                      <a:cubicBezTo>
                        <a:pt x="99723" y="28453"/>
                        <a:pt x="158572" y="56868"/>
                        <a:pt x="168820" y="61060"/>
                      </a:cubicBezTo>
                      <a:cubicBezTo>
                        <a:pt x="182639" y="64942"/>
                        <a:pt x="248009" y="65563"/>
                        <a:pt x="300801" y="63700"/>
                      </a:cubicBezTo>
                      <a:cubicBezTo>
                        <a:pt x="319434" y="62924"/>
                        <a:pt x="335117" y="77674"/>
                        <a:pt x="335738" y="96307"/>
                      </a:cubicBezTo>
                      <a:cubicBezTo>
                        <a:pt x="336359" y="114940"/>
                        <a:pt x="321763" y="130622"/>
                        <a:pt x="303130" y="131244"/>
                      </a:cubicBezTo>
                      <a:cubicBezTo>
                        <a:pt x="286050" y="132175"/>
                        <a:pt x="264157" y="132641"/>
                        <a:pt x="241953" y="132641"/>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DB608E63-6A57-F9B0-AE26-72A013647510}"/>
                    </a:ext>
                  </a:extLst>
                </p:cNvPr>
                <p:cNvSpPr/>
                <p:nvPr/>
              </p:nvSpPr>
              <p:spPr>
                <a:xfrm>
                  <a:off x="6866232" y="3321648"/>
                  <a:ext cx="176658" cy="390060"/>
                </a:xfrm>
                <a:custGeom>
                  <a:avLst/>
                  <a:gdLst>
                    <a:gd name="connsiteX0" fmla="*/ 76 w 176658"/>
                    <a:gd name="connsiteY0" fmla="*/ 352480 h 390060"/>
                    <a:gd name="connsiteX1" fmla="*/ 18243 w 176658"/>
                    <a:gd name="connsiteY1" fmla="*/ 170500 h 390060"/>
                    <a:gd name="connsiteX2" fmla="*/ 99606 w 176658"/>
                    <a:gd name="connsiteY2" fmla="*/ 12278 h 390060"/>
                    <a:gd name="connsiteX3" fmla="*/ 147896 w 176658"/>
                    <a:gd name="connsiteY3" fmla="*/ 15073 h 390060"/>
                    <a:gd name="connsiteX4" fmla="*/ 171652 w 176658"/>
                    <a:gd name="connsiteY4" fmla="*/ 55443 h 390060"/>
                    <a:gd name="connsiteX5" fmla="*/ 93084 w 176658"/>
                    <a:gd name="connsiteY5" fmla="*/ 202953 h 390060"/>
                    <a:gd name="connsiteX6" fmla="*/ 78333 w 176658"/>
                    <a:gd name="connsiteY6" fmla="*/ 350151 h 390060"/>
                    <a:gd name="connsiteX7" fmla="*/ 42465 w 176658"/>
                    <a:gd name="connsiteY7" fmla="*/ 390056 h 390060"/>
                    <a:gd name="connsiteX8" fmla="*/ 76 w 176658"/>
                    <a:gd name="connsiteY8" fmla="*/ 352480 h 39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58" h="390060">
                      <a:moveTo>
                        <a:pt x="76" y="352480"/>
                      </a:moveTo>
                      <a:cubicBezTo>
                        <a:pt x="4579" y="288663"/>
                        <a:pt x="12342" y="184009"/>
                        <a:pt x="18243" y="170500"/>
                      </a:cubicBezTo>
                      <a:cubicBezTo>
                        <a:pt x="25386" y="153731"/>
                        <a:pt x="53024" y="92243"/>
                        <a:pt x="99606" y="12278"/>
                      </a:cubicBezTo>
                      <a:cubicBezTo>
                        <a:pt x="112338" y="-9616"/>
                        <a:pt x="126157" y="1874"/>
                        <a:pt x="147896" y="15073"/>
                      </a:cubicBezTo>
                      <a:cubicBezTo>
                        <a:pt x="164044" y="24855"/>
                        <a:pt x="186869" y="31687"/>
                        <a:pt x="171652" y="55443"/>
                      </a:cubicBezTo>
                      <a:cubicBezTo>
                        <a:pt x="142772" y="100628"/>
                        <a:pt x="105351" y="174693"/>
                        <a:pt x="93084" y="202953"/>
                      </a:cubicBezTo>
                      <a:cubicBezTo>
                        <a:pt x="91221" y="217703"/>
                        <a:pt x="80197" y="324221"/>
                        <a:pt x="78333" y="350151"/>
                      </a:cubicBezTo>
                      <a:cubicBezTo>
                        <a:pt x="76470" y="375460"/>
                        <a:pt x="69172" y="390367"/>
                        <a:pt x="42465" y="390056"/>
                      </a:cubicBezTo>
                      <a:cubicBezTo>
                        <a:pt x="21038" y="389901"/>
                        <a:pt x="-1477" y="374529"/>
                        <a:pt x="76" y="35248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804468C1-B9D6-D041-A799-7F511ECFC9E0}"/>
                    </a:ext>
                  </a:extLst>
                </p:cNvPr>
                <p:cNvSpPr/>
                <p:nvPr/>
              </p:nvSpPr>
              <p:spPr>
                <a:xfrm>
                  <a:off x="6949533" y="3056012"/>
                  <a:ext cx="314941" cy="627412"/>
                </a:xfrm>
                <a:custGeom>
                  <a:avLst/>
                  <a:gdLst>
                    <a:gd name="connsiteX0" fmla="*/ 302007 w 314941"/>
                    <a:gd name="connsiteY0" fmla="*/ 562373 h 627412"/>
                    <a:gd name="connsiteX1" fmla="*/ 216607 w 314941"/>
                    <a:gd name="connsiteY1" fmla="*/ 441571 h 627412"/>
                    <a:gd name="connsiteX2" fmla="*/ 178099 w 314941"/>
                    <a:gd name="connsiteY2" fmla="*/ 295925 h 627412"/>
                    <a:gd name="connsiteX3" fmla="*/ 166609 w 314941"/>
                    <a:gd name="connsiteY3" fmla="*/ 167204 h 627412"/>
                    <a:gd name="connsiteX4" fmla="*/ 213191 w 314941"/>
                    <a:gd name="connsiteY4" fmla="*/ 51837 h 627412"/>
                    <a:gd name="connsiteX5" fmla="*/ 189745 w 314941"/>
                    <a:gd name="connsiteY5" fmla="*/ 12242 h 627412"/>
                    <a:gd name="connsiteX6" fmla="*/ 71893 w 314941"/>
                    <a:gd name="connsiteY6" fmla="*/ 131 h 627412"/>
                    <a:gd name="connsiteX7" fmla="*/ 14907 w 314941"/>
                    <a:gd name="connsiteY7" fmla="*/ 64414 h 627412"/>
                    <a:gd name="connsiteX8" fmla="*/ 1 w 314941"/>
                    <a:gd name="connsiteY8" fmla="*/ 150745 h 627412"/>
                    <a:gd name="connsiteX9" fmla="*/ 16149 w 314941"/>
                    <a:gd name="connsiteY9" fmla="*/ 278069 h 627412"/>
                    <a:gd name="connsiteX10" fmla="*/ 88196 w 314941"/>
                    <a:gd name="connsiteY10" fmla="*/ 321235 h 627412"/>
                    <a:gd name="connsiteX11" fmla="*/ 138660 w 314941"/>
                    <a:gd name="connsiteY11" fmla="*/ 466104 h 627412"/>
                    <a:gd name="connsiteX12" fmla="*/ 244245 w 314941"/>
                    <a:gd name="connsiteY12" fmla="*/ 615321 h 627412"/>
                    <a:gd name="connsiteX13" fmla="*/ 300920 w 314941"/>
                    <a:gd name="connsiteY13" fmla="*/ 615942 h 627412"/>
                    <a:gd name="connsiteX14" fmla="*/ 302007 w 314941"/>
                    <a:gd name="connsiteY14" fmla="*/ 562373 h 62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941" h="627412">
                      <a:moveTo>
                        <a:pt x="302007" y="562373"/>
                      </a:moveTo>
                      <a:cubicBezTo>
                        <a:pt x="286479" y="541567"/>
                        <a:pt x="224836" y="453838"/>
                        <a:pt x="216607" y="441571"/>
                      </a:cubicBezTo>
                      <a:cubicBezTo>
                        <a:pt x="207290" y="412225"/>
                        <a:pt x="186018" y="349029"/>
                        <a:pt x="178099" y="295925"/>
                      </a:cubicBezTo>
                      <a:cubicBezTo>
                        <a:pt x="173286" y="263008"/>
                        <a:pt x="160553" y="241735"/>
                        <a:pt x="166609" y="167204"/>
                      </a:cubicBezTo>
                      <a:cubicBezTo>
                        <a:pt x="170646" y="118138"/>
                        <a:pt x="210240" y="70935"/>
                        <a:pt x="213191" y="51837"/>
                      </a:cubicBezTo>
                      <a:cubicBezTo>
                        <a:pt x="216141" y="32738"/>
                        <a:pt x="211017" y="12553"/>
                        <a:pt x="189745" y="12242"/>
                      </a:cubicBezTo>
                      <a:cubicBezTo>
                        <a:pt x="175615" y="12087"/>
                        <a:pt x="112419" y="4789"/>
                        <a:pt x="71893" y="131"/>
                      </a:cubicBezTo>
                      <a:cubicBezTo>
                        <a:pt x="51862" y="-2198"/>
                        <a:pt x="25311" y="26838"/>
                        <a:pt x="14907" y="64414"/>
                      </a:cubicBezTo>
                      <a:cubicBezTo>
                        <a:pt x="6988" y="92829"/>
                        <a:pt x="156" y="125125"/>
                        <a:pt x="1" y="150745"/>
                      </a:cubicBezTo>
                      <a:cubicBezTo>
                        <a:pt x="-154" y="217202"/>
                        <a:pt x="14752" y="262387"/>
                        <a:pt x="16149" y="278069"/>
                      </a:cubicBezTo>
                      <a:cubicBezTo>
                        <a:pt x="17081" y="287851"/>
                        <a:pt x="55123" y="319837"/>
                        <a:pt x="88196" y="321235"/>
                      </a:cubicBezTo>
                      <a:cubicBezTo>
                        <a:pt x="90836" y="321390"/>
                        <a:pt x="133380" y="449801"/>
                        <a:pt x="138660" y="466104"/>
                      </a:cubicBezTo>
                      <a:cubicBezTo>
                        <a:pt x="143163" y="480234"/>
                        <a:pt x="205738" y="564237"/>
                        <a:pt x="244245" y="615321"/>
                      </a:cubicBezTo>
                      <a:cubicBezTo>
                        <a:pt x="257443" y="632867"/>
                        <a:pt x="284461" y="629762"/>
                        <a:pt x="300920" y="615942"/>
                      </a:cubicBezTo>
                      <a:cubicBezTo>
                        <a:pt x="321571" y="598707"/>
                        <a:pt x="317223" y="582714"/>
                        <a:pt x="302007" y="562373"/>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201FED12-B6D7-9E1A-2746-844DBC757C7A}"/>
                    </a:ext>
                  </a:extLst>
                </p:cNvPr>
                <p:cNvSpPr/>
                <p:nvPr/>
              </p:nvSpPr>
              <p:spPr>
                <a:xfrm>
                  <a:off x="7128097" y="2942454"/>
                  <a:ext cx="203902" cy="228147"/>
                </a:xfrm>
                <a:custGeom>
                  <a:avLst/>
                  <a:gdLst>
                    <a:gd name="connsiteX0" fmla="*/ 11180 w 203902"/>
                    <a:gd name="connsiteY0" fmla="*/ 125800 h 228147"/>
                    <a:gd name="connsiteX1" fmla="*/ 124529 w 203902"/>
                    <a:gd name="connsiteY1" fmla="*/ 155923 h 228147"/>
                    <a:gd name="connsiteX2" fmla="*/ 136174 w 203902"/>
                    <a:gd name="connsiteY2" fmla="*/ 32482 h 228147"/>
                    <a:gd name="connsiteX3" fmla="*/ 171421 w 203902"/>
                    <a:gd name="connsiteY3" fmla="*/ 30 h 228147"/>
                    <a:gd name="connsiteX4" fmla="*/ 203873 w 203902"/>
                    <a:gd name="connsiteY4" fmla="*/ 35276 h 228147"/>
                    <a:gd name="connsiteX5" fmla="*/ 169558 w 203902"/>
                    <a:gd name="connsiteY5" fmla="*/ 218032 h 228147"/>
                    <a:gd name="connsiteX6" fmla="*/ 0 w 203902"/>
                    <a:gd name="connsiteY6" fmla="*/ 210114 h 2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902" h="228147">
                      <a:moveTo>
                        <a:pt x="11180" y="125800"/>
                      </a:moveTo>
                      <a:cubicBezTo>
                        <a:pt x="39750" y="124714"/>
                        <a:pt x="102325" y="153439"/>
                        <a:pt x="124529" y="155923"/>
                      </a:cubicBezTo>
                      <a:cubicBezTo>
                        <a:pt x="129653" y="130924"/>
                        <a:pt x="134311" y="77200"/>
                        <a:pt x="136174" y="32482"/>
                      </a:cubicBezTo>
                      <a:cubicBezTo>
                        <a:pt x="136950" y="13849"/>
                        <a:pt x="152633" y="-747"/>
                        <a:pt x="171421" y="30"/>
                      </a:cubicBezTo>
                      <a:cubicBezTo>
                        <a:pt x="190054" y="806"/>
                        <a:pt x="204649" y="16644"/>
                        <a:pt x="203873" y="35276"/>
                      </a:cubicBezTo>
                      <a:cubicBezTo>
                        <a:pt x="199991" y="128595"/>
                        <a:pt x="182911" y="198934"/>
                        <a:pt x="169558" y="218032"/>
                      </a:cubicBezTo>
                      <a:cubicBezTo>
                        <a:pt x="150770" y="244739"/>
                        <a:pt x="0" y="210114"/>
                        <a:pt x="0" y="210114"/>
                      </a:cubicBezTo>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5F3D423B-EDC8-B670-4417-B1B311FACB56}"/>
                    </a:ext>
                  </a:extLst>
                </p:cNvPr>
                <p:cNvSpPr/>
                <p:nvPr/>
              </p:nvSpPr>
              <p:spPr>
                <a:xfrm>
                  <a:off x="6692868" y="2657869"/>
                  <a:ext cx="870769" cy="452775"/>
                </a:xfrm>
                <a:custGeom>
                  <a:avLst/>
                  <a:gdLst>
                    <a:gd name="connsiteX0" fmla="*/ 0 w 870769"/>
                    <a:gd name="connsiteY0" fmla="*/ 0 h 452775"/>
                    <a:gd name="connsiteX1" fmla="*/ 38197 w 870769"/>
                    <a:gd name="connsiteY1" fmla="*/ 17856 h 452775"/>
                    <a:gd name="connsiteX2" fmla="*/ 138503 w 870769"/>
                    <a:gd name="connsiteY2" fmla="*/ 66146 h 452775"/>
                    <a:gd name="connsiteX3" fmla="*/ 279180 w 870769"/>
                    <a:gd name="connsiteY3" fmla="*/ 136174 h 452775"/>
                    <a:gd name="connsiteX4" fmla="*/ 358214 w 870769"/>
                    <a:gd name="connsiteY4" fmla="*/ 176390 h 452775"/>
                    <a:gd name="connsiteX5" fmla="*/ 439577 w 870769"/>
                    <a:gd name="connsiteY5" fmla="*/ 218313 h 452775"/>
                    <a:gd name="connsiteX6" fmla="*/ 520629 w 870769"/>
                    <a:gd name="connsiteY6" fmla="*/ 260858 h 452775"/>
                    <a:gd name="connsiteX7" fmla="*/ 598887 w 870769"/>
                    <a:gd name="connsiteY7" fmla="*/ 302471 h 452775"/>
                    <a:gd name="connsiteX8" fmla="*/ 737080 w 870769"/>
                    <a:gd name="connsiteY8" fmla="*/ 377468 h 452775"/>
                    <a:gd name="connsiteX9" fmla="*/ 834125 w 870769"/>
                    <a:gd name="connsiteY9" fmla="*/ 431813 h 452775"/>
                    <a:gd name="connsiteX10" fmla="*/ 870769 w 870769"/>
                    <a:gd name="connsiteY10" fmla="*/ 452775 h 452775"/>
                    <a:gd name="connsiteX11" fmla="*/ 832572 w 870769"/>
                    <a:gd name="connsiteY11" fmla="*/ 434919 h 452775"/>
                    <a:gd name="connsiteX12" fmla="*/ 732266 w 870769"/>
                    <a:gd name="connsiteY12" fmla="*/ 386629 h 452775"/>
                    <a:gd name="connsiteX13" fmla="*/ 591589 w 870769"/>
                    <a:gd name="connsiteY13" fmla="*/ 316601 h 452775"/>
                    <a:gd name="connsiteX14" fmla="*/ 512555 w 870769"/>
                    <a:gd name="connsiteY14" fmla="*/ 276385 h 452775"/>
                    <a:gd name="connsiteX15" fmla="*/ 431192 w 870769"/>
                    <a:gd name="connsiteY15" fmla="*/ 234462 h 452775"/>
                    <a:gd name="connsiteX16" fmla="*/ 350140 w 870769"/>
                    <a:gd name="connsiteY16" fmla="*/ 191917 h 452775"/>
                    <a:gd name="connsiteX17" fmla="*/ 271882 w 870769"/>
                    <a:gd name="connsiteY17" fmla="*/ 150304 h 452775"/>
                    <a:gd name="connsiteX18" fmla="*/ 133690 w 870769"/>
                    <a:gd name="connsiteY18" fmla="*/ 75307 h 452775"/>
                    <a:gd name="connsiteX19" fmla="*/ 36644 w 870769"/>
                    <a:gd name="connsiteY19" fmla="*/ 20962 h 452775"/>
                    <a:gd name="connsiteX20" fmla="*/ 0 w 870769"/>
                    <a:gd name="connsiteY20" fmla="*/ 0 h 4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70769" h="452775">
                      <a:moveTo>
                        <a:pt x="0" y="0"/>
                      </a:moveTo>
                      <a:cubicBezTo>
                        <a:pt x="0" y="0"/>
                        <a:pt x="13974" y="6521"/>
                        <a:pt x="38197" y="17856"/>
                      </a:cubicBezTo>
                      <a:cubicBezTo>
                        <a:pt x="62420" y="29502"/>
                        <a:pt x="97045" y="45805"/>
                        <a:pt x="138503" y="66146"/>
                      </a:cubicBezTo>
                      <a:cubicBezTo>
                        <a:pt x="179806" y="86332"/>
                        <a:pt x="227940" y="110244"/>
                        <a:pt x="279180" y="136174"/>
                      </a:cubicBezTo>
                      <a:cubicBezTo>
                        <a:pt x="304800" y="149217"/>
                        <a:pt x="331352" y="162726"/>
                        <a:pt x="358214" y="176390"/>
                      </a:cubicBezTo>
                      <a:cubicBezTo>
                        <a:pt x="385076" y="190209"/>
                        <a:pt x="412249" y="204339"/>
                        <a:pt x="439577" y="218313"/>
                      </a:cubicBezTo>
                      <a:cubicBezTo>
                        <a:pt x="466750" y="232598"/>
                        <a:pt x="493923" y="246728"/>
                        <a:pt x="520629" y="260858"/>
                      </a:cubicBezTo>
                      <a:cubicBezTo>
                        <a:pt x="547336" y="274988"/>
                        <a:pt x="573578" y="288963"/>
                        <a:pt x="598887" y="302471"/>
                      </a:cubicBezTo>
                      <a:cubicBezTo>
                        <a:pt x="649661" y="329644"/>
                        <a:pt x="696709" y="355264"/>
                        <a:pt x="737080" y="377468"/>
                      </a:cubicBezTo>
                      <a:cubicBezTo>
                        <a:pt x="777451" y="399672"/>
                        <a:pt x="810679" y="418771"/>
                        <a:pt x="834125" y="431813"/>
                      </a:cubicBezTo>
                      <a:cubicBezTo>
                        <a:pt x="857416" y="445167"/>
                        <a:pt x="870769" y="452775"/>
                        <a:pt x="870769" y="452775"/>
                      </a:cubicBezTo>
                      <a:cubicBezTo>
                        <a:pt x="870769" y="452775"/>
                        <a:pt x="856950" y="446254"/>
                        <a:pt x="832572" y="434919"/>
                      </a:cubicBezTo>
                      <a:cubicBezTo>
                        <a:pt x="808350" y="423273"/>
                        <a:pt x="773724" y="406970"/>
                        <a:pt x="732266" y="386629"/>
                      </a:cubicBezTo>
                      <a:cubicBezTo>
                        <a:pt x="690964" y="366444"/>
                        <a:pt x="642829" y="342532"/>
                        <a:pt x="591589" y="316601"/>
                      </a:cubicBezTo>
                      <a:cubicBezTo>
                        <a:pt x="565969" y="303558"/>
                        <a:pt x="539417" y="290049"/>
                        <a:pt x="512555" y="276385"/>
                      </a:cubicBezTo>
                      <a:cubicBezTo>
                        <a:pt x="485693" y="262566"/>
                        <a:pt x="458520" y="248436"/>
                        <a:pt x="431192" y="234462"/>
                      </a:cubicBezTo>
                      <a:cubicBezTo>
                        <a:pt x="404020" y="220177"/>
                        <a:pt x="376847" y="206047"/>
                        <a:pt x="350140" y="191917"/>
                      </a:cubicBezTo>
                      <a:cubicBezTo>
                        <a:pt x="323433" y="177787"/>
                        <a:pt x="297192" y="163813"/>
                        <a:pt x="271882" y="150304"/>
                      </a:cubicBezTo>
                      <a:cubicBezTo>
                        <a:pt x="221108" y="123131"/>
                        <a:pt x="173905" y="97511"/>
                        <a:pt x="133690" y="75307"/>
                      </a:cubicBezTo>
                      <a:cubicBezTo>
                        <a:pt x="93319" y="53259"/>
                        <a:pt x="60090" y="34005"/>
                        <a:pt x="36644" y="20962"/>
                      </a:cubicBezTo>
                      <a:cubicBezTo>
                        <a:pt x="13198" y="7764"/>
                        <a:pt x="0" y="0"/>
                        <a:pt x="0" y="0"/>
                      </a:cubicBezTo>
                      <a:close/>
                    </a:path>
                  </a:pathLst>
                </a:custGeom>
                <a:gradFill>
                  <a:gsLst>
                    <a:gs pos="0">
                      <a:srgbClr val="000000"/>
                    </a:gs>
                    <a:gs pos="28190">
                      <a:srgbClr val="343433"/>
                    </a:gs>
                    <a:gs pos="48690">
                      <a:srgbClr val="3C3C3B"/>
                    </a:gs>
                    <a:gs pos="62630">
                      <a:srgbClr val="474746"/>
                    </a:gs>
                    <a:gs pos="86490">
                      <a:srgbClr val="636362"/>
                    </a:gs>
                    <a:gs pos="96340">
                      <a:srgbClr val="706F6F"/>
                    </a:gs>
                  </a:gsLst>
                  <a:lin ang="0" scaled="1"/>
                </a:gradFill>
                <a:ln w="15511" cap="flat">
                  <a:noFill/>
                  <a:prstDash val="solid"/>
                  <a:miter/>
                </a:ln>
              </p:spPr>
              <p:txBody>
                <a:bodyPr rtlCol="0" anchor="ctr"/>
                <a:lstStyle/>
                <a:p>
                  <a:endParaRPr lang="en-IN"/>
                </a:p>
              </p:txBody>
            </p:sp>
          </p:grpSp>
        </p:grpSp>
      </p:grpSp>
      <p:sp>
        <p:nvSpPr>
          <p:cNvPr id="2" name="TextBox 1">
            <a:extLst>
              <a:ext uri="{FF2B5EF4-FFF2-40B4-BE49-F238E27FC236}">
                <a16:creationId xmlns:a16="http://schemas.microsoft.com/office/drawing/2014/main" id="{B9175A09-FAB0-E464-547F-D66E5A453A8F}"/>
              </a:ext>
            </a:extLst>
          </p:cNvPr>
          <p:cNvSpPr txBox="1"/>
          <p:nvPr/>
        </p:nvSpPr>
        <p:spPr>
          <a:xfrm>
            <a:off x="2069805" y="4691999"/>
            <a:ext cx="8052389" cy="1200329"/>
          </a:xfrm>
          <a:prstGeom prst="rect">
            <a:avLst/>
          </a:prstGeom>
          <a:noFill/>
        </p:spPr>
        <p:txBody>
          <a:bodyPr wrap="square" rtlCol="0">
            <a:spAutoFit/>
          </a:bodyPr>
          <a:lstStyle/>
          <a:p>
            <a:pPr algn="ctr"/>
            <a:r>
              <a:rPr lang="en-US" sz="3600" dirty="0">
                <a:solidFill>
                  <a:srgbClr val="2EB1EA"/>
                </a:solidFill>
                <a:latin typeface="ADLaM Display" panose="02010000000000000000" pitchFamily="2" charset="0"/>
                <a:ea typeface="ADLaM Display" panose="02010000000000000000" pitchFamily="2" charset="0"/>
                <a:cs typeface="ADLaM Display" panose="02010000000000000000" pitchFamily="2" charset="0"/>
              </a:rPr>
              <a:t>Talking</a:t>
            </a:r>
            <a:r>
              <a:rPr lang="en-US" sz="3600" dirty="0">
                <a:latin typeface="ADLaM Display" panose="02010000000000000000" pitchFamily="2" charset="0"/>
                <a:ea typeface="ADLaM Display" panose="02010000000000000000" pitchFamily="2" charset="0"/>
                <a:cs typeface="ADLaM Display" panose="02010000000000000000" pitchFamily="2" charset="0"/>
              </a:rPr>
              <a:t> </a:t>
            </a:r>
            <a:r>
              <a:rPr lang="en-US" sz="3600" dirty="0">
                <a:solidFill>
                  <a:srgbClr val="2EB1EA"/>
                </a:solidFill>
                <a:latin typeface="ADLaM Display" panose="02010000000000000000" pitchFamily="2" charset="0"/>
                <a:ea typeface="ADLaM Display" panose="02010000000000000000" pitchFamily="2" charset="0"/>
                <a:cs typeface="ADLaM Display" panose="02010000000000000000" pitchFamily="2" charset="0"/>
              </a:rPr>
              <a:t>about</a:t>
            </a:r>
            <a:r>
              <a:rPr lang="en-US" sz="3600" dirty="0">
                <a:latin typeface="ADLaM Display" panose="02010000000000000000" pitchFamily="2" charset="0"/>
                <a:ea typeface="ADLaM Display" panose="02010000000000000000" pitchFamily="2" charset="0"/>
                <a:cs typeface="ADLaM Display" panose="02010000000000000000" pitchFamily="2" charset="0"/>
              </a:rPr>
              <a:t> </a:t>
            </a:r>
            <a:r>
              <a:rPr lang="en-US" sz="3600" dirty="0">
                <a:solidFill>
                  <a:srgbClr val="3B3B3A"/>
                </a:solidFill>
                <a:latin typeface="ADLaM Display" panose="02010000000000000000" pitchFamily="2" charset="0"/>
                <a:ea typeface="ADLaM Display" panose="02010000000000000000" pitchFamily="2" charset="0"/>
                <a:cs typeface="ADLaM Display" panose="02010000000000000000" pitchFamily="2" charset="0"/>
              </a:rPr>
              <a:t>the</a:t>
            </a:r>
            <a:r>
              <a:rPr lang="en-US" sz="3600" dirty="0">
                <a:latin typeface="ADLaM Display" panose="02010000000000000000" pitchFamily="2" charset="0"/>
                <a:ea typeface="ADLaM Display" panose="02010000000000000000" pitchFamily="2" charset="0"/>
                <a:cs typeface="ADLaM Display" panose="02010000000000000000" pitchFamily="2" charset="0"/>
              </a:rPr>
              <a:t> </a:t>
            </a:r>
            <a:r>
              <a:rPr lang="en-US" sz="3600" dirty="0">
                <a:solidFill>
                  <a:srgbClr val="AB1714"/>
                </a:solidFill>
                <a:latin typeface="ADLaM Display" panose="02010000000000000000" pitchFamily="2" charset="0"/>
                <a:ea typeface="ADLaM Display" panose="02010000000000000000" pitchFamily="2" charset="0"/>
                <a:cs typeface="ADLaM Display" panose="02010000000000000000" pitchFamily="2" charset="0"/>
              </a:rPr>
              <a:t>Olympic games</a:t>
            </a:r>
          </a:p>
          <a:p>
            <a:pPr algn="ctr"/>
            <a:r>
              <a:rPr lang="en-US" sz="3600" dirty="0">
                <a:solidFill>
                  <a:srgbClr val="F8B200"/>
                </a:solidFill>
                <a:latin typeface="ADLaM Display" panose="02010000000000000000" pitchFamily="2" charset="0"/>
                <a:ea typeface="ADLaM Display" panose="02010000000000000000" pitchFamily="2" charset="0"/>
                <a:cs typeface="ADLaM Display" panose="02010000000000000000" pitchFamily="2" charset="0"/>
              </a:rPr>
              <a:t>Then</a:t>
            </a:r>
            <a:r>
              <a:rPr lang="en-US" sz="3600" dirty="0">
                <a:latin typeface="ADLaM Display" panose="02010000000000000000" pitchFamily="2" charset="0"/>
                <a:ea typeface="ADLaM Display" panose="02010000000000000000" pitchFamily="2" charset="0"/>
                <a:cs typeface="ADLaM Display" panose="02010000000000000000" pitchFamily="2" charset="0"/>
              </a:rPr>
              <a:t> and </a:t>
            </a:r>
            <a:r>
              <a:rPr lang="en-US" sz="3600" dirty="0">
                <a:solidFill>
                  <a:srgbClr val="269434"/>
                </a:solidFill>
                <a:latin typeface="ADLaM Display" panose="02010000000000000000" pitchFamily="2" charset="0"/>
                <a:ea typeface="ADLaM Display" panose="02010000000000000000" pitchFamily="2" charset="0"/>
                <a:cs typeface="ADLaM Display" panose="02010000000000000000" pitchFamily="2" charset="0"/>
              </a:rPr>
              <a:t>Now</a:t>
            </a:r>
          </a:p>
        </p:txBody>
      </p:sp>
    </p:spTree>
    <p:extLst>
      <p:ext uri="{BB962C8B-B14F-4D97-AF65-F5344CB8AC3E}">
        <p14:creationId xmlns:p14="http://schemas.microsoft.com/office/powerpoint/2010/main" val="1407448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E094B-8C66-D87A-21B2-D564FE51FBBC}"/>
              </a:ext>
            </a:extLst>
          </p:cNvPr>
          <p:cNvPicPr>
            <a:picLocks noChangeAspect="1"/>
          </p:cNvPicPr>
          <p:nvPr/>
        </p:nvPicPr>
        <p:blipFill>
          <a:blip r:embed="rId2">
            <a:extLst>
              <a:ext uri="{28A0092B-C50C-407E-A947-70E740481C1C}">
                <a14:useLocalDpi xmlns:a14="http://schemas.microsoft.com/office/drawing/2010/main" val="0"/>
              </a:ext>
            </a:extLst>
          </a:blip>
          <a:srcRect l="4060" t="17118" r="-400" b="25604"/>
          <a:stretch/>
        </p:blipFill>
        <p:spPr>
          <a:xfrm>
            <a:off x="-6056537" y="1165277"/>
            <a:ext cx="4256761" cy="3374403"/>
          </a:xfrm>
          <a:prstGeom prst="ellipse">
            <a:avLst/>
          </a:prstGeom>
          <a:ln>
            <a:noFill/>
          </a:ln>
          <a:effectLst>
            <a:softEdge rad="112500"/>
          </a:effectLst>
        </p:spPr>
      </p:pic>
      <p:pic>
        <p:nvPicPr>
          <p:cNvPr id="5" name="Picture 4">
            <a:extLst>
              <a:ext uri="{FF2B5EF4-FFF2-40B4-BE49-F238E27FC236}">
                <a16:creationId xmlns:a16="http://schemas.microsoft.com/office/drawing/2014/main" id="{545A43C5-3061-F9CB-27E2-304408CD1BC9}"/>
              </a:ext>
            </a:extLst>
          </p:cNvPr>
          <p:cNvPicPr>
            <a:picLocks noChangeAspect="1"/>
          </p:cNvPicPr>
          <p:nvPr/>
        </p:nvPicPr>
        <p:blipFill>
          <a:blip r:embed="rId3">
            <a:extLst>
              <a:ext uri="{28A0092B-C50C-407E-A947-70E740481C1C}">
                <a14:useLocalDpi xmlns:a14="http://schemas.microsoft.com/office/drawing/2010/main" val="0"/>
              </a:ext>
            </a:extLst>
          </a:blip>
          <a:srcRect l="26985" t="18168" b="13644"/>
          <a:stretch/>
        </p:blipFill>
        <p:spPr>
          <a:xfrm>
            <a:off x="5367903" y="8361191"/>
            <a:ext cx="2828645" cy="3522214"/>
          </a:xfrm>
          <a:prstGeom prst="rect">
            <a:avLst/>
          </a:prstGeom>
          <a:ln>
            <a:noFill/>
          </a:ln>
          <a:effectLst>
            <a:softEdge rad="112500"/>
          </a:effectLst>
        </p:spPr>
      </p:pic>
      <p:pic>
        <p:nvPicPr>
          <p:cNvPr id="6" name="Picture 5">
            <a:extLst>
              <a:ext uri="{FF2B5EF4-FFF2-40B4-BE49-F238E27FC236}">
                <a16:creationId xmlns:a16="http://schemas.microsoft.com/office/drawing/2014/main" id="{4E3D8DE1-119B-BF30-9E5F-D1DE229C954E}"/>
              </a:ext>
            </a:extLst>
          </p:cNvPr>
          <p:cNvPicPr>
            <a:picLocks noChangeAspect="1"/>
          </p:cNvPicPr>
          <p:nvPr/>
        </p:nvPicPr>
        <p:blipFill>
          <a:blip r:embed="rId4">
            <a:extLst>
              <a:ext uri="{28A0092B-C50C-407E-A947-70E740481C1C}">
                <a14:useLocalDpi xmlns:a14="http://schemas.microsoft.com/office/drawing/2010/main" val="0"/>
              </a:ext>
            </a:extLst>
          </a:blip>
          <a:srcRect l="4028" t="4838" r="6560" b="14343"/>
          <a:stretch/>
        </p:blipFill>
        <p:spPr>
          <a:xfrm>
            <a:off x="15825191" y="-3993914"/>
            <a:ext cx="2808518" cy="3384768"/>
          </a:xfrm>
          <a:prstGeom prst="rect">
            <a:avLst/>
          </a:prstGeom>
          <a:ln>
            <a:noFill/>
          </a:ln>
          <a:effectLst>
            <a:softEdge rad="112500"/>
          </a:effectLst>
        </p:spPr>
      </p:pic>
      <p:pic>
        <p:nvPicPr>
          <p:cNvPr id="7" name="Picture 6">
            <a:extLst>
              <a:ext uri="{FF2B5EF4-FFF2-40B4-BE49-F238E27FC236}">
                <a16:creationId xmlns:a16="http://schemas.microsoft.com/office/drawing/2014/main" id="{2FABA3CA-9CE9-6A95-8E52-9C379BD6A065}"/>
              </a:ext>
            </a:extLst>
          </p:cNvPr>
          <p:cNvPicPr>
            <a:picLocks noChangeAspect="1"/>
          </p:cNvPicPr>
          <p:nvPr/>
        </p:nvPicPr>
        <p:blipFill>
          <a:blip r:embed="rId5">
            <a:extLst>
              <a:ext uri="{28A0092B-C50C-407E-A947-70E740481C1C}">
                <a14:useLocalDpi xmlns:a14="http://schemas.microsoft.com/office/drawing/2010/main" val="0"/>
              </a:ext>
            </a:extLst>
          </a:blip>
          <a:srcRect l="4741" t="15148" r="467" b="10248"/>
          <a:stretch/>
        </p:blipFill>
        <p:spPr>
          <a:xfrm>
            <a:off x="3288891" y="-3880740"/>
            <a:ext cx="2636000" cy="2766173"/>
          </a:xfrm>
          <a:prstGeom prst="rect">
            <a:avLst/>
          </a:prstGeom>
          <a:ln>
            <a:noFill/>
          </a:ln>
          <a:effectLst>
            <a:softEdge rad="112500"/>
          </a:effectLst>
        </p:spPr>
      </p:pic>
      <p:pic>
        <p:nvPicPr>
          <p:cNvPr id="8" name="Picture 7">
            <a:extLst>
              <a:ext uri="{FF2B5EF4-FFF2-40B4-BE49-F238E27FC236}">
                <a16:creationId xmlns:a16="http://schemas.microsoft.com/office/drawing/2014/main" id="{A82A5640-BD42-C1AE-52BD-0BE65FD081DF}"/>
              </a:ext>
            </a:extLst>
          </p:cNvPr>
          <p:cNvPicPr>
            <a:picLocks noChangeAspect="1"/>
          </p:cNvPicPr>
          <p:nvPr/>
        </p:nvPicPr>
        <p:blipFill>
          <a:blip r:embed="rId6">
            <a:extLst>
              <a:ext uri="{28A0092B-C50C-407E-A947-70E740481C1C}">
                <a14:useLocalDpi xmlns:a14="http://schemas.microsoft.com/office/drawing/2010/main" val="0"/>
              </a:ext>
            </a:extLst>
          </a:blip>
          <a:srcRect l="10477" t="20467" r="13555" b="14926"/>
          <a:stretch/>
        </p:blipFill>
        <p:spPr>
          <a:xfrm>
            <a:off x="-5723807" y="-3135491"/>
            <a:ext cx="3860416" cy="4282956"/>
          </a:xfrm>
          <a:prstGeom prst="rect">
            <a:avLst/>
          </a:prstGeom>
          <a:ln>
            <a:noFill/>
          </a:ln>
          <a:effectLst>
            <a:softEdge rad="112500"/>
          </a:effectLst>
        </p:spPr>
      </p:pic>
      <p:pic>
        <p:nvPicPr>
          <p:cNvPr id="9" name="Picture 8">
            <a:extLst>
              <a:ext uri="{FF2B5EF4-FFF2-40B4-BE49-F238E27FC236}">
                <a16:creationId xmlns:a16="http://schemas.microsoft.com/office/drawing/2014/main" id="{BD73C8A9-842D-36DC-AB46-7A5C7E410FEB}"/>
              </a:ext>
            </a:extLst>
          </p:cNvPr>
          <p:cNvPicPr>
            <a:picLocks noChangeAspect="1"/>
          </p:cNvPicPr>
          <p:nvPr/>
        </p:nvPicPr>
        <p:blipFill>
          <a:blip r:embed="rId7">
            <a:extLst>
              <a:ext uri="{28A0092B-C50C-407E-A947-70E740481C1C}">
                <a14:useLocalDpi xmlns:a14="http://schemas.microsoft.com/office/drawing/2010/main" val="0"/>
              </a:ext>
            </a:extLst>
          </a:blip>
          <a:srcRect l="7708" t="18211" r="7189" b="30682"/>
          <a:stretch/>
        </p:blipFill>
        <p:spPr>
          <a:xfrm>
            <a:off x="-3701507" y="7483340"/>
            <a:ext cx="4209142" cy="3844387"/>
          </a:xfrm>
          <a:prstGeom prst="rect">
            <a:avLst/>
          </a:prstGeom>
          <a:ln>
            <a:noFill/>
          </a:ln>
          <a:effectLst>
            <a:softEdge rad="112500"/>
          </a:effectLst>
        </p:spPr>
      </p:pic>
      <p:pic>
        <p:nvPicPr>
          <p:cNvPr id="2" name="Picture 1">
            <a:extLst>
              <a:ext uri="{FF2B5EF4-FFF2-40B4-BE49-F238E27FC236}">
                <a16:creationId xmlns:a16="http://schemas.microsoft.com/office/drawing/2014/main" id="{70343C12-8153-F5F8-EFD8-45DEC64A41B6}"/>
              </a:ext>
            </a:extLst>
          </p:cNvPr>
          <p:cNvPicPr>
            <a:picLocks noChangeAspect="1"/>
          </p:cNvPicPr>
          <p:nvPr/>
        </p:nvPicPr>
        <p:blipFill>
          <a:blip r:embed="rId8">
            <a:extLst>
              <a:ext uri="{28A0092B-C50C-407E-A947-70E740481C1C}">
                <a14:useLocalDpi xmlns:a14="http://schemas.microsoft.com/office/drawing/2010/main" val="0"/>
              </a:ext>
            </a:extLst>
          </a:blip>
          <a:srcRect l="13590" t="28614" r="32849" b="23536"/>
          <a:stretch/>
        </p:blipFill>
        <p:spPr>
          <a:xfrm>
            <a:off x="13498873" y="3847919"/>
            <a:ext cx="4001703" cy="4766696"/>
          </a:xfrm>
          <a:prstGeom prst="rect">
            <a:avLst/>
          </a:prstGeom>
          <a:ln>
            <a:noFill/>
          </a:ln>
          <a:effectLst>
            <a:softEdge rad="112500"/>
          </a:effectLst>
        </p:spPr>
      </p:pic>
      <p:pic>
        <p:nvPicPr>
          <p:cNvPr id="10" name="Picture 9">
            <a:extLst>
              <a:ext uri="{FF2B5EF4-FFF2-40B4-BE49-F238E27FC236}">
                <a16:creationId xmlns:a16="http://schemas.microsoft.com/office/drawing/2014/main" id="{56D51F55-17C2-910E-DEA9-EC7358DFDD07}"/>
              </a:ext>
            </a:extLst>
          </p:cNvPr>
          <p:cNvPicPr>
            <a:picLocks noChangeAspect="1"/>
          </p:cNvPicPr>
          <p:nvPr/>
        </p:nvPicPr>
        <p:blipFill>
          <a:blip r:embed="rId9">
            <a:extLst>
              <a:ext uri="{28A0092B-C50C-407E-A947-70E740481C1C}">
                <a14:useLocalDpi xmlns:a14="http://schemas.microsoft.com/office/drawing/2010/main" val="0"/>
              </a:ext>
            </a:extLst>
          </a:blip>
          <a:srcRect l="19127" t="4272" r="16010" b="4214"/>
          <a:stretch/>
        </p:blipFill>
        <p:spPr>
          <a:xfrm>
            <a:off x="9560091" y="-4347939"/>
            <a:ext cx="2101883" cy="3954090"/>
          </a:xfrm>
          <a:prstGeom prst="rect">
            <a:avLst/>
          </a:prstGeom>
          <a:ln>
            <a:noFill/>
          </a:ln>
          <a:effectLst>
            <a:softEdge rad="112500"/>
          </a:effectLst>
        </p:spPr>
      </p:pic>
      <p:sp>
        <p:nvSpPr>
          <p:cNvPr id="11" name="TextBox 10">
            <a:extLst>
              <a:ext uri="{FF2B5EF4-FFF2-40B4-BE49-F238E27FC236}">
                <a16:creationId xmlns:a16="http://schemas.microsoft.com/office/drawing/2014/main" id="{5C31923E-369C-F647-C4C7-DABFA184DE72}"/>
              </a:ext>
            </a:extLst>
          </p:cNvPr>
          <p:cNvSpPr txBox="1"/>
          <p:nvPr/>
        </p:nvSpPr>
        <p:spPr>
          <a:xfrm>
            <a:off x="5365978" y="2554212"/>
            <a:ext cx="1828800" cy="369332"/>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55318B63-2658-74EA-FE87-4C51D03FE4E4}"/>
              </a:ext>
            </a:extLst>
          </p:cNvPr>
          <p:cNvSpPr txBox="1"/>
          <p:nvPr/>
        </p:nvSpPr>
        <p:spPr>
          <a:xfrm>
            <a:off x="5365978" y="2554212"/>
            <a:ext cx="1828800" cy="1828800"/>
          </a:xfrm>
          <a:prstGeom prst="rect">
            <a:avLst/>
          </a:prstGeom>
          <a:noFill/>
        </p:spPr>
        <p:txBody>
          <a:bodyPr wrap="square" rtlCol="0">
            <a:spAutoFit/>
          </a:bodyPr>
          <a:lstStyle/>
          <a:p>
            <a:pPr algn="l"/>
            <a:endParaRPr lang="en-US" dirty="0"/>
          </a:p>
        </p:txBody>
      </p:sp>
    </p:spTree>
    <p:extLst>
      <p:ext uri="{BB962C8B-B14F-4D97-AF65-F5344CB8AC3E}">
        <p14:creationId xmlns:p14="http://schemas.microsoft.com/office/powerpoint/2010/main" val="359994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E094B-8C66-D87A-21B2-D564FE51FBBC}"/>
              </a:ext>
            </a:extLst>
          </p:cNvPr>
          <p:cNvPicPr>
            <a:picLocks noChangeAspect="1"/>
          </p:cNvPicPr>
          <p:nvPr/>
        </p:nvPicPr>
        <p:blipFill>
          <a:blip r:embed="rId4">
            <a:extLst>
              <a:ext uri="{28A0092B-C50C-407E-A947-70E740481C1C}">
                <a14:useLocalDpi xmlns:a14="http://schemas.microsoft.com/office/drawing/2010/main" val="0"/>
              </a:ext>
            </a:extLst>
          </a:blip>
          <a:srcRect l="4060" t="17118" r="-400" b="25604"/>
          <a:stretch/>
        </p:blipFill>
        <p:spPr>
          <a:xfrm>
            <a:off x="3957497" y="2029549"/>
            <a:ext cx="4256761" cy="3374403"/>
          </a:xfrm>
          <a:prstGeom prst="ellipse">
            <a:avLst/>
          </a:prstGeom>
          <a:ln>
            <a:noFill/>
          </a:ln>
          <a:effectLst>
            <a:softEdge rad="112500"/>
          </a:effectLst>
        </p:spPr>
      </p:pic>
      <p:pic>
        <p:nvPicPr>
          <p:cNvPr id="5" name="Picture 4">
            <a:extLst>
              <a:ext uri="{FF2B5EF4-FFF2-40B4-BE49-F238E27FC236}">
                <a16:creationId xmlns:a16="http://schemas.microsoft.com/office/drawing/2014/main" id="{545A43C5-3061-F9CB-27E2-304408CD1BC9}"/>
              </a:ext>
            </a:extLst>
          </p:cNvPr>
          <p:cNvPicPr>
            <a:picLocks noChangeAspect="1"/>
          </p:cNvPicPr>
          <p:nvPr/>
        </p:nvPicPr>
        <p:blipFill>
          <a:blip r:embed="rId5">
            <a:extLst>
              <a:ext uri="{28A0092B-C50C-407E-A947-70E740481C1C}">
                <a14:useLocalDpi xmlns:a14="http://schemas.microsoft.com/office/drawing/2010/main" val="0"/>
              </a:ext>
            </a:extLst>
          </a:blip>
          <a:srcRect l="26985" t="18168" b="13644"/>
          <a:stretch/>
        </p:blipFill>
        <p:spPr>
          <a:xfrm>
            <a:off x="6623979" y="4085924"/>
            <a:ext cx="2828645" cy="3522214"/>
          </a:xfrm>
          <a:prstGeom prst="rect">
            <a:avLst/>
          </a:prstGeom>
          <a:ln>
            <a:noFill/>
          </a:ln>
          <a:effectLst>
            <a:softEdge rad="112500"/>
          </a:effectLst>
        </p:spPr>
      </p:pic>
      <p:pic>
        <p:nvPicPr>
          <p:cNvPr id="6" name="Picture 5">
            <a:extLst>
              <a:ext uri="{FF2B5EF4-FFF2-40B4-BE49-F238E27FC236}">
                <a16:creationId xmlns:a16="http://schemas.microsoft.com/office/drawing/2014/main" id="{4E3D8DE1-119B-BF30-9E5F-D1DE229C954E}"/>
              </a:ext>
            </a:extLst>
          </p:cNvPr>
          <p:cNvPicPr>
            <a:picLocks noChangeAspect="1"/>
          </p:cNvPicPr>
          <p:nvPr/>
        </p:nvPicPr>
        <p:blipFill>
          <a:blip r:embed="rId6">
            <a:extLst>
              <a:ext uri="{28A0092B-C50C-407E-A947-70E740481C1C}">
                <a14:useLocalDpi xmlns:a14="http://schemas.microsoft.com/office/drawing/2010/main" val="0"/>
              </a:ext>
            </a:extLst>
          </a:blip>
          <a:srcRect l="4028" t="4838" r="6560" b="14343"/>
          <a:stretch/>
        </p:blipFill>
        <p:spPr>
          <a:xfrm>
            <a:off x="9452624" y="-340923"/>
            <a:ext cx="2808518" cy="3384768"/>
          </a:xfrm>
          <a:prstGeom prst="rect">
            <a:avLst/>
          </a:prstGeom>
          <a:ln>
            <a:noFill/>
          </a:ln>
          <a:effectLst>
            <a:softEdge rad="112500"/>
          </a:effectLst>
        </p:spPr>
      </p:pic>
      <p:pic>
        <p:nvPicPr>
          <p:cNvPr id="7" name="Picture 6">
            <a:extLst>
              <a:ext uri="{FF2B5EF4-FFF2-40B4-BE49-F238E27FC236}">
                <a16:creationId xmlns:a16="http://schemas.microsoft.com/office/drawing/2014/main" id="{2FABA3CA-9CE9-6A95-8E52-9C379BD6A065}"/>
              </a:ext>
            </a:extLst>
          </p:cNvPr>
          <p:cNvPicPr>
            <a:picLocks noChangeAspect="1"/>
          </p:cNvPicPr>
          <p:nvPr/>
        </p:nvPicPr>
        <p:blipFill>
          <a:blip r:embed="rId7">
            <a:extLst>
              <a:ext uri="{28A0092B-C50C-407E-A947-70E740481C1C}">
                <a14:useLocalDpi xmlns:a14="http://schemas.microsoft.com/office/drawing/2010/main" val="0"/>
              </a:ext>
            </a:extLst>
          </a:blip>
          <a:srcRect l="4741" t="15148" r="467" b="10248"/>
          <a:stretch/>
        </p:blipFill>
        <p:spPr>
          <a:xfrm>
            <a:off x="3311938" y="-193179"/>
            <a:ext cx="2636000" cy="2766173"/>
          </a:xfrm>
          <a:prstGeom prst="rect">
            <a:avLst/>
          </a:prstGeom>
          <a:ln>
            <a:noFill/>
          </a:ln>
          <a:effectLst>
            <a:softEdge rad="112500"/>
          </a:effectLst>
        </p:spPr>
      </p:pic>
      <p:pic>
        <p:nvPicPr>
          <p:cNvPr id="8" name="Picture 7">
            <a:extLst>
              <a:ext uri="{FF2B5EF4-FFF2-40B4-BE49-F238E27FC236}">
                <a16:creationId xmlns:a16="http://schemas.microsoft.com/office/drawing/2014/main" id="{A82A5640-BD42-C1AE-52BD-0BE65FD081DF}"/>
              </a:ext>
            </a:extLst>
          </p:cNvPr>
          <p:cNvPicPr>
            <a:picLocks noChangeAspect="1"/>
          </p:cNvPicPr>
          <p:nvPr/>
        </p:nvPicPr>
        <p:blipFill>
          <a:blip r:embed="rId8">
            <a:extLst>
              <a:ext uri="{28A0092B-C50C-407E-A947-70E740481C1C}">
                <a14:useLocalDpi xmlns:a14="http://schemas.microsoft.com/office/drawing/2010/main" val="0"/>
              </a:ext>
            </a:extLst>
          </a:blip>
          <a:srcRect l="10477" t="20467" r="13555" b="14926"/>
          <a:stretch/>
        </p:blipFill>
        <p:spPr>
          <a:xfrm>
            <a:off x="-192465" y="-104776"/>
            <a:ext cx="3860416" cy="4282956"/>
          </a:xfrm>
          <a:prstGeom prst="rect">
            <a:avLst/>
          </a:prstGeom>
          <a:ln>
            <a:noFill/>
          </a:ln>
          <a:effectLst>
            <a:softEdge rad="112500"/>
          </a:effectLst>
        </p:spPr>
      </p:pic>
      <p:pic>
        <p:nvPicPr>
          <p:cNvPr id="9" name="Picture 8">
            <a:extLst>
              <a:ext uri="{FF2B5EF4-FFF2-40B4-BE49-F238E27FC236}">
                <a16:creationId xmlns:a16="http://schemas.microsoft.com/office/drawing/2014/main" id="{BD73C8A9-842D-36DC-AB46-7A5C7E410FEB}"/>
              </a:ext>
            </a:extLst>
          </p:cNvPr>
          <p:cNvPicPr>
            <a:picLocks noChangeAspect="1"/>
          </p:cNvPicPr>
          <p:nvPr/>
        </p:nvPicPr>
        <p:blipFill>
          <a:blip r:embed="rId9">
            <a:extLst>
              <a:ext uri="{28A0092B-C50C-407E-A947-70E740481C1C}">
                <a14:useLocalDpi xmlns:a14="http://schemas.microsoft.com/office/drawing/2010/main" val="0"/>
              </a:ext>
            </a:extLst>
          </a:blip>
          <a:srcRect l="7708" t="18211" r="7189" b="30682"/>
          <a:stretch/>
        </p:blipFill>
        <p:spPr>
          <a:xfrm>
            <a:off x="527665" y="3876444"/>
            <a:ext cx="4209142" cy="3844387"/>
          </a:xfrm>
          <a:prstGeom prst="rect">
            <a:avLst/>
          </a:prstGeom>
          <a:ln>
            <a:noFill/>
          </a:ln>
          <a:effectLst>
            <a:softEdge rad="112500"/>
          </a:effectLst>
        </p:spPr>
      </p:pic>
      <p:pic>
        <p:nvPicPr>
          <p:cNvPr id="2" name="Picture 1">
            <a:extLst>
              <a:ext uri="{FF2B5EF4-FFF2-40B4-BE49-F238E27FC236}">
                <a16:creationId xmlns:a16="http://schemas.microsoft.com/office/drawing/2014/main" id="{70343C12-8153-F5F8-EFD8-45DEC64A41B6}"/>
              </a:ext>
            </a:extLst>
          </p:cNvPr>
          <p:cNvPicPr>
            <a:picLocks noChangeAspect="1"/>
          </p:cNvPicPr>
          <p:nvPr/>
        </p:nvPicPr>
        <p:blipFill>
          <a:blip r:embed="rId10">
            <a:extLst>
              <a:ext uri="{28A0092B-C50C-407E-A947-70E740481C1C}">
                <a14:useLocalDpi xmlns:a14="http://schemas.microsoft.com/office/drawing/2010/main" val="0"/>
              </a:ext>
            </a:extLst>
          </a:blip>
          <a:srcRect l="13590" t="28614" r="32849" b="23536"/>
          <a:stretch/>
        </p:blipFill>
        <p:spPr>
          <a:xfrm>
            <a:off x="8751138" y="2234611"/>
            <a:ext cx="4001703" cy="4766696"/>
          </a:xfrm>
          <a:prstGeom prst="rect">
            <a:avLst/>
          </a:prstGeom>
          <a:ln>
            <a:noFill/>
          </a:ln>
          <a:effectLst>
            <a:softEdge rad="112500"/>
          </a:effectLst>
        </p:spPr>
      </p:pic>
      <p:pic>
        <p:nvPicPr>
          <p:cNvPr id="10" name="Picture 9">
            <a:extLst>
              <a:ext uri="{FF2B5EF4-FFF2-40B4-BE49-F238E27FC236}">
                <a16:creationId xmlns:a16="http://schemas.microsoft.com/office/drawing/2014/main" id="{56D51F55-17C2-910E-DEA9-EC7358DFDD07}"/>
              </a:ext>
            </a:extLst>
          </p:cNvPr>
          <p:cNvPicPr>
            <a:picLocks noChangeAspect="1"/>
          </p:cNvPicPr>
          <p:nvPr/>
        </p:nvPicPr>
        <p:blipFill>
          <a:blip r:embed="rId11">
            <a:extLst>
              <a:ext uri="{28A0092B-C50C-407E-A947-70E740481C1C}">
                <a14:useLocalDpi xmlns:a14="http://schemas.microsoft.com/office/drawing/2010/main" val="0"/>
              </a:ext>
            </a:extLst>
          </a:blip>
          <a:srcRect l="19127" t="4272" r="16010" b="4214"/>
          <a:stretch/>
        </p:blipFill>
        <p:spPr>
          <a:xfrm>
            <a:off x="7024893" y="-787137"/>
            <a:ext cx="2101883" cy="3954090"/>
          </a:xfrm>
          <a:prstGeom prst="rect">
            <a:avLst/>
          </a:prstGeom>
          <a:ln>
            <a:noFill/>
          </a:ln>
          <a:effectLst>
            <a:softEdge rad="112500"/>
          </a:effectLst>
        </p:spPr>
      </p:pic>
      <p:sp>
        <p:nvSpPr>
          <p:cNvPr id="11" name="TextBox 10">
            <a:extLst>
              <a:ext uri="{FF2B5EF4-FFF2-40B4-BE49-F238E27FC236}">
                <a16:creationId xmlns:a16="http://schemas.microsoft.com/office/drawing/2014/main" id="{5C31923E-369C-F647-C4C7-DABFA184DE72}"/>
              </a:ext>
            </a:extLst>
          </p:cNvPr>
          <p:cNvSpPr txBox="1"/>
          <p:nvPr/>
        </p:nvSpPr>
        <p:spPr>
          <a:xfrm>
            <a:off x="5365978" y="2554212"/>
            <a:ext cx="1828800" cy="369332"/>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55318B63-2658-74EA-FE87-4C51D03FE4E4}"/>
              </a:ext>
            </a:extLst>
          </p:cNvPr>
          <p:cNvSpPr txBox="1"/>
          <p:nvPr/>
        </p:nvSpPr>
        <p:spPr>
          <a:xfrm>
            <a:off x="4668305" y="2898798"/>
            <a:ext cx="1828800" cy="1828800"/>
          </a:xfrm>
          <a:prstGeom prst="rect">
            <a:avLst/>
          </a:prstGeom>
          <a:noFill/>
        </p:spPr>
        <p:txBody>
          <a:bodyPr wrap="square" rtlCol="0">
            <a:spAutoFit/>
          </a:bodyPr>
          <a:lstStyle/>
          <a:p>
            <a:pPr algn="l"/>
            <a:endParaRPr lang="en-US" dirty="0"/>
          </a:p>
        </p:txBody>
      </p:sp>
      <p:pic>
        <p:nvPicPr>
          <p:cNvPr id="13" name="lv_0_20250220143343 (online-audio-converter.com).mp3">
            <a:hlinkClick r:id="" action="ppaction://media"/>
            <a:extLst>
              <a:ext uri="{FF2B5EF4-FFF2-40B4-BE49-F238E27FC236}">
                <a16:creationId xmlns:a16="http://schemas.microsoft.com/office/drawing/2014/main" id="{88700D6D-DE97-E15E-81A9-58C38138B09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flipV="1">
            <a:off x="11114574" y="6293748"/>
            <a:ext cx="502403" cy="502403"/>
          </a:xfrm>
          <a:prstGeom prst="rect">
            <a:avLst/>
          </a:prstGeom>
        </p:spPr>
      </p:pic>
    </p:spTree>
    <p:extLst>
      <p:ext uri="{BB962C8B-B14F-4D97-AF65-F5344CB8AC3E}">
        <p14:creationId xmlns:p14="http://schemas.microsoft.com/office/powerpoint/2010/main" val="14553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colorful circles&#10;&#10;Description automatically generated">
            <a:extLst>
              <a:ext uri="{FF2B5EF4-FFF2-40B4-BE49-F238E27FC236}">
                <a16:creationId xmlns:a16="http://schemas.microsoft.com/office/drawing/2014/main" id="{A7522A8B-C7EA-FF88-FFA6-386E49C3DD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828731">
            <a:off x="-2208601" y="6075922"/>
            <a:ext cx="1990925" cy="1044399"/>
          </a:xfrm>
          <a:prstGeom prst="rect">
            <a:avLst/>
          </a:prstGeom>
        </p:spPr>
      </p:pic>
      <p:sp>
        <p:nvSpPr>
          <p:cNvPr id="16" name="TextBox 15">
            <a:extLst>
              <a:ext uri="{FF2B5EF4-FFF2-40B4-BE49-F238E27FC236}">
                <a16:creationId xmlns:a16="http://schemas.microsoft.com/office/drawing/2014/main" id="{09D6AA92-A9D2-3843-9332-375DC8828ADF}"/>
              </a:ext>
            </a:extLst>
          </p:cNvPr>
          <p:cNvSpPr txBox="1"/>
          <p:nvPr/>
        </p:nvSpPr>
        <p:spPr>
          <a:xfrm>
            <a:off x="-2335915" y="170971"/>
            <a:ext cx="5057548" cy="584775"/>
          </a:xfrm>
          <a:prstGeom prst="rect">
            <a:avLst/>
          </a:prstGeom>
          <a:noFill/>
        </p:spPr>
        <p:txBody>
          <a:bodyPr wrap="square">
            <a:spAutoFit/>
          </a:bodyPr>
          <a:lstStyle/>
          <a:p>
            <a:r>
              <a:rPr lang="en-IN" sz="3200" b="1" dirty="0">
                <a:solidFill>
                  <a:srgbClr val="CF1014"/>
                </a:solidFill>
                <a:latin typeface="Geologica" pitchFamily="2" charset="0"/>
              </a:rPr>
              <a:t>Introduction:</a:t>
            </a:r>
          </a:p>
        </p:txBody>
      </p:sp>
      <p:pic>
        <p:nvPicPr>
          <p:cNvPr id="5" name="Picture Placeholder 4">
            <a:extLst>
              <a:ext uri="{FF2B5EF4-FFF2-40B4-BE49-F238E27FC236}">
                <a16:creationId xmlns:a16="http://schemas.microsoft.com/office/drawing/2014/main" id="{580C18A4-F6C1-D1A4-08C4-86619D9F33FA}"/>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19787" r="19787"/>
          <a:stretch/>
        </p:blipFill>
        <p:spPr>
          <a:xfrm>
            <a:off x="12612089" y="-5161818"/>
            <a:ext cx="5937434" cy="5947565"/>
          </a:xfrm>
          <a:ln w="76200">
            <a:solidFill>
              <a:srgbClr val="CF1014"/>
            </a:solidFill>
          </a:ln>
        </p:spPr>
      </p:pic>
      <p:sp>
        <p:nvSpPr>
          <p:cNvPr id="6" name="Rectangle: Rounded Corners 5">
            <a:extLst>
              <a:ext uri="{FF2B5EF4-FFF2-40B4-BE49-F238E27FC236}">
                <a16:creationId xmlns:a16="http://schemas.microsoft.com/office/drawing/2014/main" id="{27237161-9718-CEFE-DC16-9AD5A991B364}"/>
              </a:ext>
            </a:extLst>
          </p:cNvPr>
          <p:cNvSpPr/>
          <p:nvPr/>
        </p:nvSpPr>
        <p:spPr>
          <a:xfrm>
            <a:off x="-6289290" y="931940"/>
            <a:ext cx="5636871" cy="2108594"/>
          </a:xfrm>
          <a:prstGeom prst="roundRect">
            <a:avLst/>
          </a:prstGeom>
          <a:ln w="38100">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In honor of Zeus, the Ancient Olympic Games were first held in Olympia, Greece, in 776 BCE. They included chariot racing, wrestling, and running and were conducted every four years. The only males who could compete were free Greeks. Emperor Theodosius I prohibited the games in 393 CE, bringing them to an end.</a:t>
            </a:r>
          </a:p>
        </p:txBody>
      </p:sp>
      <p:sp>
        <p:nvSpPr>
          <p:cNvPr id="8" name="Rectangle: Rounded Corners 7">
            <a:extLst>
              <a:ext uri="{FF2B5EF4-FFF2-40B4-BE49-F238E27FC236}">
                <a16:creationId xmlns:a16="http://schemas.microsoft.com/office/drawing/2014/main" id="{1625D0B2-1988-4400-260D-8F4DF847B4BB}"/>
              </a:ext>
            </a:extLst>
          </p:cNvPr>
          <p:cNvSpPr/>
          <p:nvPr/>
        </p:nvSpPr>
        <p:spPr>
          <a:xfrm>
            <a:off x="-10111014" y="3429000"/>
            <a:ext cx="5636871" cy="2108594"/>
          </a:xfrm>
          <a:prstGeom prst="roundRect">
            <a:avLst/>
          </a:prstGeom>
          <a:ln w="38100">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Pierre de Coubertin brought the modern Olympic Games back to life in Athens, Greece, in 1896. 14 different nations sent athletes to compete in sports like gymnastics and athletics. The Olympics now feature both summer and winter competitions, bringing nations together via athletics.</a:t>
            </a:r>
          </a:p>
        </p:txBody>
      </p:sp>
    </p:spTree>
    <p:extLst>
      <p:ext uri="{BB962C8B-B14F-4D97-AF65-F5344CB8AC3E}">
        <p14:creationId xmlns:p14="http://schemas.microsoft.com/office/powerpoint/2010/main" val="16297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9BE5-25B1-2960-2BD6-BE212C66F455}"/>
            </a:ext>
          </a:extLst>
        </p:cNvPr>
        <p:cNvGrpSpPr/>
        <p:nvPr/>
      </p:nvGrpSpPr>
      <p:grpSpPr>
        <a:xfrm>
          <a:off x="0" y="0"/>
          <a:ext cx="0" cy="0"/>
          <a:chOff x="0" y="0"/>
          <a:chExt cx="0" cy="0"/>
        </a:xfrm>
      </p:grpSpPr>
      <p:pic>
        <p:nvPicPr>
          <p:cNvPr id="24" name="Picture 23" descr="A group of colorful circles&#10;&#10;Description automatically generated">
            <a:extLst>
              <a:ext uri="{FF2B5EF4-FFF2-40B4-BE49-F238E27FC236}">
                <a16:creationId xmlns:a16="http://schemas.microsoft.com/office/drawing/2014/main" id="{57C2C613-1E79-FB3C-BE02-CC72A56D5D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28731">
            <a:off x="-2009643" y="5345620"/>
            <a:ext cx="5102225" cy="2676525"/>
          </a:xfrm>
          <a:prstGeom prst="rect">
            <a:avLst/>
          </a:prstGeom>
        </p:spPr>
      </p:pic>
      <p:sp>
        <p:nvSpPr>
          <p:cNvPr id="16" name="TextBox 15">
            <a:extLst>
              <a:ext uri="{FF2B5EF4-FFF2-40B4-BE49-F238E27FC236}">
                <a16:creationId xmlns:a16="http://schemas.microsoft.com/office/drawing/2014/main" id="{54D0BCC7-830F-D719-81FD-D12FE6819AE3}"/>
              </a:ext>
            </a:extLst>
          </p:cNvPr>
          <p:cNvSpPr txBox="1"/>
          <p:nvPr/>
        </p:nvSpPr>
        <p:spPr>
          <a:xfrm>
            <a:off x="396890" y="39778"/>
            <a:ext cx="5057548" cy="584775"/>
          </a:xfrm>
          <a:prstGeom prst="rect">
            <a:avLst/>
          </a:prstGeom>
          <a:noFill/>
        </p:spPr>
        <p:txBody>
          <a:bodyPr wrap="square">
            <a:spAutoFit/>
          </a:bodyPr>
          <a:lstStyle/>
          <a:p>
            <a:r>
              <a:rPr lang="en-IN" sz="3200" b="1" dirty="0">
                <a:solidFill>
                  <a:srgbClr val="CF1014"/>
                </a:solidFill>
                <a:latin typeface="Geologica" pitchFamily="2" charset="0"/>
              </a:rPr>
              <a:t>Introduction:</a:t>
            </a:r>
          </a:p>
        </p:txBody>
      </p:sp>
      <p:pic>
        <p:nvPicPr>
          <p:cNvPr id="5" name="Picture Placeholder 4">
            <a:extLst>
              <a:ext uri="{FF2B5EF4-FFF2-40B4-BE49-F238E27FC236}">
                <a16:creationId xmlns:a16="http://schemas.microsoft.com/office/drawing/2014/main" id="{4E25069E-9C0F-7157-DD09-069C8AFA7A2F}"/>
              </a:ext>
            </a:extLst>
          </p:cNvPr>
          <p:cNvPicPr>
            <a:picLocks noGrp="1" noChangeAspect="1"/>
          </p:cNvPicPr>
          <p:nvPr>
            <p:ph type="pic" sz="quarter" idx="10"/>
          </p:nvPr>
        </p:nvPicPr>
        <p:blipFill rotWithShape="1">
          <a:blip r:embed="rId5">
            <a:extLst>
              <a:ext uri="{96DAC541-7B7A-43D3-8B79-37D633B846F1}">
                <asvg:svgBlip xmlns:asvg="http://schemas.microsoft.com/office/drawing/2016/SVG/main" r:embed="rId6"/>
              </a:ext>
            </a:extLst>
          </a:blip>
          <a:srcRect l="19787" r="19787"/>
          <a:stretch/>
        </p:blipFill>
        <p:spPr>
          <a:xfrm>
            <a:off x="7313259" y="-622242"/>
            <a:ext cx="5937434" cy="5947565"/>
          </a:xfrm>
          <a:ln w="76200">
            <a:solidFill>
              <a:srgbClr val="CF1014"/>
            </a:solidFill>
          </a:ln>
        </p:spPr>
      </p:pic>
      <p:sp>
        <p:nvSpPr>
          <p:cNvPr id="6" name="Rectangle: Rounded Corners 5">
            <a:extLst>
              <a:ext uri="{FF2B5EF4-FFF2-40B4-BE49-F238E27FC236}">
                <a16:creationId xmlns:a16="http://schemas.microsoft.com/office/drawing/2014/main" id="{2CB5E5D7-385D-DBE4-EDF4-B48C6C802AD4}"/>
              </a:ext>
            </a:extLst>
          </p:cNvPr>
          <p:cNvSpPr/>
          <p:nvPr/>
        </p:nvSpPr>
        <p:spPr>
          <a:xfrm>
            <a:off x="369418" y="785747"/>
            <a:ext cx="5636871" cy="2108594"/>
          </a:xfrm>
          <a:prstGeom prst="roundRect">
            <a:avLst/>
          </a:prstGeom>
          <a:ln w="38100">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In honor of Zeus, the Ancient Olympic Games were first held in Olympia, Greece, in 776 BCE. They included chariot racing, wrestling, and running and were conducted every four years. The only males who could compete were free Greeks. Emperor Theodosius I prohibited the games in 393 CE, bringing them to an end.</a:t>
            </a:r>
          </a:p>
        </p:txBody>
      </p:sp>
      <p:sp>
        <p:nvSpPr>
          <p:cNvPr id="8" name="Rectangle: Rounded Corners 7">
            <a:extLst>
              <a:ext uri="{FF2B5EF4-FFF2-40B4-BE49-F238E27FC236}">
                <a16:creationId xmlns:a16="http://schemas.microsoft.com/office/drawing/2014/main" id="{D268A09E-DFD8-99AF-A29A-0F7DFB3FC5B3}"/>
              </a:ext>
            </a:extLst>
          </p:cNvPr>
          <p:cNvSpPr/>
          <p:nvPr/>
        </p:nvSpPr>
        <p:spPr>
          <a:xfrm>
            <a:off x="369417" y="3216729"/>
            <a:ext cx="5636871" cy="2108594"/>
          </a:xfrm>
          <a:prstGeom prst="roundRect">
            <a:avLst/>
          </a:prstGeom>
          <a:ln w="38100">
            <a:solidFill>
              <a:srgbClr val="269434"/>
            </a:solidFill>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Pierre de Coubertin brought the modern Olympic Games back to life in Athens, Greece, in 1896. 14 different nations sent athletes to compete in sports like gymnastics and athletics. The Olympics now feature both summer and winter competitions, bringing nations together via athletics.</a:t>
            </a:r>
          </a:p>
        </p:txBody>
      </p:sp>
      <p:pic>
        <p:nvPicPr>
          <p:cNvPr id="2" name="Screen_Recording_20250220_185526_Voice Recorder (online-audio-converter.com).mp3">
            <a:hlinkClick r:id="" action="ppaction://media"/>
            <a:extLst>
              <a:ext uri="{FF2B5EF4-FFF2-40B4-BE49-F238E27FC236}">
                <a16:creationId xmlns:a16="http://schemas.microsoft.com/office/drawing/2014/main" id="{2C1999F9-3DDF-314A-0B7D-D990F33F03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311310" flipH="1" flipV="1">
            <a:off x="11346139" y="6335173"/>
            <a:ext cx="350345" cy="350345"/>
          </a:xfrm>
          <a:prstGeom prst="rect">
            <a:avLst/>
          </a:prstGeom>
        </p:spPr>
      </p:pic>
    </p:spTree>
    <p:extLst>
      <p:ext uri="{BB962C8B-B14F-4D97-AF65-F5344CB8AC3E}">
        <p14:creationId xmlns:p14="http://schemas.microsoft.com/office/powerpoint/2010/main" val="3899230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9793E-401A-DBEA-BF02-F74ED8A4331E}"/>
              </a:ext>
            </a:extLst>
          </p:cNvPr>
          <p:cNvPicPr>
            <a:picLocks noChangeAspect="1"/>
          </p:cNvPicPr>
          <p:nvPr/>
        </p:nvPicPr>
        <p:blipFill>
          <a:blip r:embed="rId2"/>
          <a:stretch>
            <a:fillRect/>
          </a:stretch>
        </p:blipFill>
        <p:spPr>
          <a:xfrm>
            <a:off x="12192000" y="91440"/>
            <a:ext cx="6687892" cy="859611"/>
          </a:xfrm>
          <a:prstGeom prst="rect">
            <a:avLst/>
          </a:prstGeom>
        </p:spPr>
      </p:pic>
      <p:sp>
        <p:nvSpPr>
          <p:cNvPr id="4" name="TextBox 3">
            <a:extLst>
              <a:ext uri="{FF2B5EF4-FFF2-40B4-BE49-F238E27FC236}">
                <a16:creationId xmlns:a16="http://schemas.microsoft.com/office/drawing/2014/main" id="{C8B4C419-13DE-D86C-8ECE-A0F84ABB6033}"/>
              </a:ext>
            </a:extLst>
          </p:cNvPr>
          <p:cNvSpPr txBox="1"/>
          <p:nvPr/>
        </p:nvSpPr>
        <p:spPr>
          <a:xfrm>
            <a:off x="12192000" y="848255"/>
            <a:ext cx="2130354" cy="523220"/>
          </a:xfrm>
          <a:prstGeom prst="rect">
            <a:avLst/>
          </a:prstGeom>
          <a:noFill/>
        </p:spPr>
        <p:txBody>
          <a:bodyPr wrap="square" rtlCol="0">
            <a:spAutoFit/>
          </a:bodyPr>
          <a:lstStyle/>
          <a:p>
            <a:r>
              <a:rPr lang="en-US" sz="2800" dirty="0">
                <a:solidFill>
                  <a:srgbClr val="FF0000"/>
                </a:solidFill>
              </a:rPr>
              <a:t>competitive</a:t>
            </a:r>
            <a:endParaRPr lang="en-CY" sz="2800" dirty="0">
              <a:solidFill>
                <a:srgbClr val="FF0000"/>
              </a:solidFill>
            </a:endParaRPr>
          </a:p>
        </p:txBody>
      </p:sp>
      <p:sp>
        <p:nvSpPr>
          <p:cNvPr id="5" name="Rectangle: Rounded Corners 4">
            <a:extLst>
              <a:ext uri="{FF2B5EF4-FFF2-40B4-BE49-F238E27FC236}">
                <a16:creationId xmlns:a16="http://schemas.microsoft.com/office/drawing/2014/main" id="{2BF23E44-E3F0-96B8-E52D-3FE1F53E4479}"/>
              </a:ext>
            </a:extLst>
          </p:cNvPr>
          <p:cNvSpPr/>
          <p:nvPr/>
        </p:nvSpPr>
        <p:spPr>
          <a:xfrm>
            <a:off x="12373374" y="1383073"/>
            <a:ext cx="3476412" cy="2191952"/>
          </a:xfrm>
          <a:prstGeom prst="roundRect">
            <a:avLst/>
          </a:prstGeom>
          <a:ln w="28575">
            <a:solidFill>
              <a:srgbClr val="26943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Competitiveness was a key part of the Olympic Games. Winning was the only goal, as there were no rewards for second place. Cheating was strictly punished, and victors were honored with prizes, fame, and sometimes statues in their home cities.</a:t>
            </a:r>
            <a:endParaRPr lang="en-CY" dirty="0"/>
          </a:p>
        </p:txBody>
      </p:sp>
      <p:sp>
        <p:nvSpPr>
          <p:cNvPr id="6" name="TextBox 5">
            <a:extLst>
              <a:ext uri="{FF2B5EF4-FFF2-40B4-BE49-F238E27FC236}">
                <a16:creationId xmlns:a16="http://schemas.microsoft.com/office/drawing/2014/main" id="{B1954D69-8CB9-63D4-C334-63556E1FE941}"/>
              </a:ext>
            </a:extLst>
          </p:cNvPr>
          <p:cNvSpPr txBox="1"/>
          <p:nvPr/>
        </p:nvSpPr>
        <p:spPr>
          <a:xfrm>
            <a:off x="17904532" y="2190807"/>
            <a:ext cx="975360" cy="523220"/>
          </a:xfrm>
          <a:prstGeom prst="rect">
            <a:avLst/>
          </a:prstGeom>
          <a:noFill/>
        </p:spPr>
        <p:txBody>
          <a:bodyPr wrap="square" rtlCol="0">
            <a:spAutoFit/>
          </a:bodyPr>
          <a:lstStyle/>
          <a:p>
            <a:r>
              <a:rPr lang="en-US" sz="2800" dirty="0">
                <a:solidFill>
                  <a:srgbClr val="269434"/>
                </a:solidFill>
              </a:rPr>
              <a:t>Arete</a:t>
            </a:r>
            <a:endParaRPr lang="en-CY" sz="2800" dirty="0">
              <a:solidFill>
                <a:srgbClr val="269434"/>
              </a:solidFill>
            </a:endParaRPr>
          </a:p>
        </p:txBody>
      </p:sp>
      <p:pic>
        <p:nvPicPr>
          <p:cNvPr id="7" name="Picture 6">
            <a:extLst>
              <a:ext uri="{FF2B5EF4-FFF2-40B4-BE49-F238E27FC236}">
                <a16:creationId xmlns:a16="http://schemas.microsoft.com/office/drawing/2014/main" id="{C1CDE464-D8E0-02C3-599E-A01237ED3B6D}"/>
              </a:ext>
            </a:extLst>
          </p:cNvPr>
          <p:cNvPicPr>
            <a:picLocks noChangeAspect="1"/>
          </p:cNvPicPr>
          <p:nvPr/>
        </p:nvPicPr>
        <p:blipFill>
          <a:blip r:embed="rId3"/>
          <a:stretch>
            <a:fillRect/>
          </a:stretch>
        </p:blipFill>
        <p:spPr>
          <a:xfrm>
            <a:off x="16639460" y="2755192"/>
            <a:ext cx="3505504" cy="2414225"/>
          </a:xfrm>
          <a:prstGeom prst="rect">
            <a:avLst/>
          </a:prstGeom>
        </p:spPr>
      </p:pic>
      <p:sp>
        <p:nvSpPr>
          <p:cNvPr id="8" name="TextBox 7">
            <a:extLst>
              <a:ext uri="{FF2B5EF4-FFF2-40B4-BE49-F238E27FC236}">
                <a16:creationId xmlns:a16="http://schemas.microsoft.com/office/drawing/2014/main" id="{3BA434BD-B545-C44B-919D-B21747B7792F}"/>
              </a:ext>
            </a:extLst>
          </p:cNvPr>
          <p:cNvSpPr txBox="1"/>
          <p:nvPr/>
        </p:nvSpPr>
        <p:spPr>
          <a:xfrm>
            <a:off x="20934638" y="4013475"/>
            <a:ext cx="1239477" cy="523220"/>
          </a:xfrm>
          <a:prstGeom prst="rect">
            <a:avLst/>
          </a:prstGeom>
          <a:noFill/>
        </p:spPr>
        <p:txBody>
          <a:bodyPr wrap="square" rtlCol="0">
            <a:spAutoFit/>
          </a:bodyPr>
          <a:lstStyle/>
          <a:p>
            <a:r>
              <a:rPr lang="en-US" sz="2800" dirty="0">
                <a:solidFill>
                  <a:srgbClr val="FFC000"/>
                </a:solidFill>
              </a:rPr>
              <a:t>Physis</a:t>
            </a:r>
            <a:endParaRPr lang="en-CY" sz="2800" dirty="0">
              <a:solidFill>
                <a:srgbClr val="FFC000"/>
              </a:solidFill>
            </a:endParaRPr>
          </a:p>
        </p:txBody>
      </p:sp>
      <p:pic>
        <p:nvPicPr>
          <p:cNvPr id="9" name="Picture 8">
            <a:extLst>
              <a:ext uri="{FF2B5EF4-FFF2-40B4-BE49-F238E27FC236}">
                <a16:creationId xmlns:a16="http://schemas.microsoft.com/office/drawing/2014/main" id="{2E763ADA-4DB4-2DD1-89E3-27C65E41AB74}"/>
              </a:ext>
            </a:extLst>
          </p:cNvPr>
          <p:cNvPicPr>
            <a:picLocks noChangeAspect="1"/>
          </p:cNvPicPr>
          <p:nvPr/>
        </p:nvPicPr>
        <p:blipFill>
          <a:blip r:embed="rId4"/>
          <a:stretch>
            <a:fillRect/>
          </a:stretch>
        </p:blipFill>
        <p:spPr>
          <a:xfrm>
            <a:off x="20421363" y="4596175"/>
            <a:ext cx="3505504" cy="2414225"/>
          </a:xfrm>
          <a:prstGeom prst="rect">
            <a:avLst/>
          </a:prstGeom>
        </p:spPr>
      </p:pic>
      <p:pic>
        <p:nvPicPr>
          <p:cNvPr id="30" name="Picture 29">
            <a:extLst>
              <a:ext uri="{FF2B5EF4-FFF2-40B4-BE49-F238E27FC236}">
                <a16:creationId xmlns:a16="http://schemas.microsoft.com/office/drawing/2014/main" id="{91088ADB-BCBA-D045-7107-FC514C88A732}"/>
              </a:ext>
            </a:extLst>
          </p:cNvPr>
          <p:cNvPicPr>
            <a:picLocks noChangeAspect="1"/>
          </p:cNvPicPr>
          <p:nvPr/>
        </p:nvPicPr>
        <p:blipFill>
          <a:blip r:embed="rId5"/>
          <a:srcRect l="21006" r="40697" b="1721"/>
          <a:stretch>
            <a:fillRect/>
          </a:stretch>
        </p:blipFill>
        <p:spPr>
          <a:xfrm>
            <a:off x="-4690077" y="-359460"/>
            <a:ext cx="4308878" cy="7369860"/>
          </a:xfrm>
          <a:custGeom>
            <a:avLst/>
            <a:gdLst>
              <a:gd name="connsiteX0" fmla="*/ 972388 w 3940624"/>
              <a:gd name="connsiteY0" fmla="*/ 0 h 6740002"/>
              <a:gd name="connsiteX1" fmla="*/ 3940624 w 3940624"/>
              <a:gd name="connsiteY1" fmla="*/ 0 h 6740002"/>
              <a:gd name="connsiteX2" fmla="*/ 2968236 w 3940624"/>
              <a:gd name="connsiteY2" fmla="*/ 6740002 h 6740002"/>
              <a:gd name="connsiteX3" fmla="*/ 0 w 3940624"/>
              <a:gd name="connsiteY3" fmla="*/ 6740002 h 6740002"/>
            </a:gdLst>
            <a:ahLst/>
            <a:cxnLst>
              <a:cxn ang="0">
                <a:pos x="connsiteX0" y="connsiteY0"/>
              </a:cxn>
              <a:cxn ang="0">
                <a:pos x="connsiteX1" y="connsiteY1"/>
              </a:cxn>
              <a:cxn ang="0">
                <a:pos x="connsiteX2" y="connsiteY2"/>
              </a:cxn>
              <a:cxn ang="0">
                <a:pos x="connsiteX3" y="connsiteY3"/>
              </a:cxn>
            </a:cxnLst>
            <a:rect l="l" t="t" r="r" b="b"/>
            <a:pathLst>
              <a:path w="3940624" h="6740002">
                <a:moveTo>
                  <a:pt x="972388" y="0"/>
                </a:moveTo>
                <a:lnTo>
                  <a:pt x="3940624" y="0"/>
                </a:lnTo>
                <a:lnTo>
                  <a:pt x="2968236" y="6740002"/>
                </a:lnTo>
                <a:lnTo>
                  <a:pt x="0" y="6740002"/>
                </a:lnTo>
                <a:close/>
              </a:path>
            </a:pathLst>
          </a:custGeom>
        </p:spPr>
      </p:pic>
    </p:spTree>
    <p:extLst>
      <p:ext uri="{BB962C8B-B14F-4D97-AF65-F5344CB8AC3E}">
        <p14:creationId xmlns:p14="http://schemas.microsoft.com/office/powerpoint/2010/main" val="4075815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8C42-0F90-12DA-E052-8563BB0D8C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6C097E-4184-3E09-5FF5-C47775B32061}"/>
              </a:ext>
            </a:extLst>
          </p:cNvPr>
          <p:cNvPicPr>
            <a:picLocks noChangeAspect="1"/>
          </p:cNvPicPr>
          <p:nvPr/>
        </p:nvPicPr>
        <p:blipFill>
          <a:blip r:embed="rId4"/>
          <a:stretch>
            <a:fillRect/>
          </a:stretch>
        </p:blipFill>
        <p:spPr>
          <a:xfrm>
            <a:off x="4152350" y="21595"/>
            <a:ext cx="6687892" cy="859611"/>
          </a:xfrm>
          <a:prstGeom prst="rect">
            <a:avLst/>
          </a:prstGeom>
        </p:spPr>
      </p:pic>
      <p:sp>
        <p:nvSpPr>
          <p:cNvPr id="4" name="TextBox 3">
            <a:extLst>
              <a:ext uri="{FF2B5EF4-FFF2-40B4-BE49-F238E27FC236}">
                <a16:creationId xmlns:a16="http://schemas.microsoft.com/office/drawing/2014/main" id="{95EC7D8E-4786-233A-9EE3-0F57D9289673}"/>
              </a:ext>
            </a:extLst>
          </p:cNvPr>
          <p:cNvSpPr txBox="1"/>
          <p:nvPr/>
        </p:nvSpPr>
        <p:spPr>
          <a:xfrm>
            <a:off x="5103412" y="822895"/>
            <a:ext cx="2130354" cy="523220"/>
          </a:xfrm>
          <a:prstGeom prst="rect">
            <a:avLst/>
          </a:prstGeom>
          <a:noFill/>
        </p:spPr>
        <p:txBody>
          <a:bodyPr wrap="square" rtlCol="0">
            <a:spAutoFit/>
          </a:bodyPr>
          <a:lstStyle/>
          <a:p>
            <a:r>
              <a:rPr lang="en-US" sz="2800" dirty="0">
                <a:solidFill>
                  <a:srgbClr val="FF0000"/>
                </a:solidFill>
              </a:rPr>
              <a:t>competitive</a:t>
            </a:r>
            <a:endParaRPr lang="en-CY" sz="2800" dirty="0">
              <a:solidFill>
                <a:srgbClr val="FF0000"/>
              </a:solidFill>
            </a:endParaRPr>
          </a:p>
        </p:txBody>
      </p:sp>
      <p:sp>
        <p:nvSpPr>
          <p:cNvPr id="5" name="Rectangle: Rounded Corners 4">
            <a:extLst>
              <a:ext uri="{FF2B5EF4-FFF2-40B4-BE49-F238E27FC236}">
                <a16:creationId xmlns:a16="http://schemas.microsoft.com/office/drawing/2014/main" id="{C267DE90-5382-429B-CDE7-0F448F721D89}"/>
              </a:ext>
            </a:extLst>
          </p:cNvPr>
          <p:cNvSpPr/>
          <p:nvPr/>
        </p:nvSpPr>
        <p:spPr>
          <a:xfrm>
            <a:off x="4448574" y="1371475"/>
            <a:ext cx="3476412" cy="2191952"/>
          </a:xfrm>
          <a:prstGeom prst="roundRect">
            <a:avLst/>
          </a:prstGeom>
          <a:ln w="28575">
            <a:solidFill>
              <a:srgbClr val="26943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Competitiveness was a key part of the Olympic Games. Winning was the only goal, as there were no rewards for second place. Cheating was strictly punished, and victors were honored with prizes, fame, and sometimes statues in their home cities.</a:t>
            </a:r>
            <a:endParaRPr lang="en-CY" dirty="0"/>
          </a:p>
        </p:txBody>
      </p:sp>
      <p:sp>
        <p:nvSpPr>
          <p:cNvPr id="6" name="TextBox 5">
            <a:extLst>
              <a:ext uri="{FF2B5EF4-FFF2-40B4-BE49-F238E27FC236}">
                <a16:creationId xmlns:a16="http://schemas.microsoft.com/office/drawing/2014/main" id="{9A3BAE35-E0F9-6316-5AAC-7771B6878756}"/>
              </a:ext>
            </a:extLst>
          </p:cNvPr>
          <p:cNvSpPr txBox="1"/>
          <p:nvPr/>
        </p:nvSpPr>
        <p:spPr>
          <a:xfrm>
            <a:off x="9487514" y="2190807"/>
            <a:ext cx="975360" cy="523220"/>
          </a:xfrm>
          <a:prstGeom prst="rect">
            <a:avLst/>
          </a:prstGeom>
          <a:noFill/>
        </p:spPr>
        <p:txBody>
          <a:bodyPr wrap="square" rtlCol="0">
            <a:spAutoFit/>
          </a:bodyPr>
          <a:lstStyle/>
          <a:p>
            <a:r>
              <a:rPr lang="en-US" sz="2800" dirty="0">
                <a:solidFill>
                  <a:srgbClr val="269434"/>
                </a:solidFill>
              </a:rPr>
              <a:t>Arete</a:t>
            </a:r>
            <a:endParaRPr lang="en-CY" sz="2800" dirty="0">
              <a:solidFill>
                <a:srgbClr val="269434"/>
              </a:solidFill>
            </a:endParaRPr>
          </a:p>
        </p:txBody>
      </p:sp>
      <p:pic>
        <p:nvPicPr>
          <p:cNvPr id="7" name="Picture 6">
            <a:extLst>
              <a:ext uri="{FF2B5EF4-FFF2-40B4-BE49-F238E27FC236}">
                <a16:creationId xmlns:a16="http://schemas.microsoft.com/office/drawing/2014/main" id="{3A9BEE5F-4212-CEDE-6C13-0011D51F1C41}"/>
              </a:ext>
            </a:extLst>
          </p:cNvPr>
          <p:cNvPicPr>
            <a:picLocks noChangeAspect="1"/>
          </p:cNvPicPr>
          <p:nvPr/>
        </p:nvPicPr>
        <p:blipFill>
          <a:blip r:embed="rId5"/>
          <a:stretch>
            <a:fillRect/>
          </a:stretch>
        </p:blipFill>
        <p:spPr>
          <a:xfrm>
            <a:off x="8222442" y="2714027"/>
            <a:ext cx="3505504" cy="2414225"/>
          </a:xfrm>
          <a:prstGeom prst="rect">
            <a:avLst/>
          </a:prstGeom>
        </p:spPr>
      </p:pic>
      <p:sp>
        <p:nvSpPr>
          <p:cNvPr id="8" name="TextBox 7">
            <a:extLst>
              <a:ext uri="{FF2B5EF4-FFF2-40B4-BE49-F238E27FC236}">
                <a16:creationId xmlns:a16="http://schemas.microsoft.com/office/drawing/2014/main" id="{75645A3A-2A8A-1D3B-2301-D24A66582AED}"/>
              </a:ext>
            </a:extLst>
          </p:cNvPr>
          <p:cNvSpPr txBox="1"/>
          <p:nvPr/>
        </p:nvSpPr>
        <p:spPr>
          <a:xfrm>
            <a:off x="5567041" y="4060064"/>
            <a:ext cx="1239477" cy="523220"/>
          </a:xfrm>
          <a:prstGeom prst="rect">
            <a:avLst/>
          </a:prstGeom>
          <a:noFill/>
        </p:spPr>
        <p:txBody>
          <a:bodyPr wrap="square" rtlCol="0">
            <a:spAutoFit/>
          </a:bodyPr>
          <a:lstStyle/>
          <a:p>
            <a:r>
              <a:rPr lang="en-US" sz="2800" dirty="0">
                <a:solidFill>
                  <a:srgbClr val="FFC000"/>
                </a:solidFill>
              </a:rPr>
              <a:t>Physis</a:t>
            </a:r>
            <a:endParaRPr lang="en-CY" sz="2800" dirty="0">
              <a:solidFill>
                <a:srgbClr val="FFC000"/>
              </a:solidFill>
            </a:endParaRPr>
          </a:p>
        </p:txBody>
      </p:sp>
      <p:pic>
        <p:nvPicPr>
          <p:cNvPr id="9" name="Picture 8">
            <a:extLst>
              <a:ext uri="{FF2B5EF4-FFF2-40B4-BE49-F238E27FC236}">
                <a16:creationId xmlns:a16="http://schemas.microsoft.com/office/drawing/2014/main" id="{E18DCF59-EABD-3225-2707-83CC92902B7F}"/>
              </a:ext>
            </a:extLst>
          </p:cNvPr>
          <p:cNvPicPr>
            <a:picLocks noChangeAspect="1"/>
          </p:cNvPicPr>
          <p:nvPr/>
        </p:nvPicPr>
        <p:blipFill>
          <a:blip r:embed="rId6"/>
          <a:stretch>
            <a:fillRect/>
          </a:stretch>
        </p:blipFill>
        <p:spPr>
          <a:xfrm>
            <a:off x="4343248" y="4536695"/>
            <a:ext cx="3505504" cy="2414225"/>
          </a:xfrm>
          <a:prstGeom prst="rect">
            <a:avLst/>
          </a:prstGeom>
        </p:spPr>
      </p:pic>
      <p:pic>
        <p:nvPicPr>
          <p:cNvPr id="22" name="Picture 21">
            <a:extLst>
              <a:ext uri="{FF2B5EF4-FFF2-40B4-BE49-F238E27FC236}">
                <a16:creationId xmlns:a16="http://schemas.microsoft.com/office/drawing/2014/main" id="{251F7444-F9B5-546D-4BEE-4AF30E0915EA}"/>
              </a:ext>
            </a:extLst>
          </p:cNvPr>
          <p:cNvPicPr>
            <a:picLocks noChangeAspect="1"/>
          </p:cNvPicPr>
          <p:nvPr/>
        </p:nvPicPr>
        <p:blipFill>
          <a:blip r:embed="rId7"/>
          <a:stretch>
            <a:fillRect/>
          </a:stretch>
        </p:blipFill>
        <p:spPr>
          <a:xfrm>
            <a:off x="3541775" y="0"/>
            <a:ext cx="5108449" cy="6858000"/>
          </a:xfrm>
          <a:prstGeom prst="rect">
            <a:avLst/>
          </a:prstGeom>
        </p:spPr>
      </p:pic>
      <p:pic>
        <p:nvPicPr>
          <p:cNvPr id="23" name="Picture 22">
            <a:extLst>
              <a:ext uri="{FF2B5EF4-FFF2-40B4-BE49-F238E27FC236}">
                <a16:creationId xmlns:a16="http://schemas.microsoft.com/office/drawing/2014/main" id="{F52535F3-8150-C248-39B7-4D72BBB28220}"/>
              </a:ext>
            </a:extLst>
          </p:cNvPr>
          <p:cNvPicPr>
            <a:picLocks noChangeAspect="1"/>
          </p:cNvPicPr>
          <p:nvPr/>
        </p:nvPicPr>
        <p:blipFill>
          <a:blip r:embed="rId7"/>
          <a:stretch>
            <a:fillRect/>
          </a:stretch>
        </p:blipFill>
        <p:spPr>
          <a:xfrm>
            <a:off x="3694175" y="152400"/>
            <a:ext cx="5108449" cy="6858000"/>
          </a:xfrm>
          <a:prstGeom prst="rect">
            <a:avLst/>
          </a:prstGeom>
        </p:spPr>
      </p:pic>
      <p:pic>
        <p:nvPicPr>
          <p:cNvPr id="30" name="Picture 29">
            <a:extLst>
              <a:ext uri="{FF2B5EF4-FFF2-40B4-BE49-F238E27FC236}">
                <a16:creationId xmlns:a16="http://schemas.microsoft.com/office/drawing/2014/main" id="{2E1774B4-5023-BAA3-7E05-7EDE6CBF3FBF}"/>
              </a:ext>
            </a:extLst>
          </p:cNvPr>
          <p:cNvPicPr>
            <a:picLocks noChangeAspect="1"/>
          </p:cNvPicPr>
          <p:nvPr/>
        </p:nvPicPr>
        <p:blipFill>
          <a:blip r:embed="rId8"/>
          <a:srcRect l="21006" r="40697" b="1721"/>
          <a:stretch>
            <a:fillRect/>
          </a:stretch>
        </p:blipFill>
        <p:spPr>
          <a:xfrm>
            <a:off x="-175951" y="-121503"/>
            <a:ext cx="4308878" cy="7369860"/>
          </a:xfrm>
          <a:custGeom>
            <a:avLst/>
            <a:gdLst>
              <a:gd name="connsiteX0" fmla="*/ 972388 w 3940624"/>
              <a:gd name="connsiteY0" fmla="*/ 0 h 6740002"/>
              <a:gd name="connsiteX1" fmla="*/ 3940624 w 3940624"/>
              <a:gd name="connsiteY1" fmla="*/ 0 h 6740002"/>
              <a:gd name="connsiteX2" fmla="*/ 2968236 w 3940624"/>
              <a:gd name="connsiteY2" fmla="*/ 6740002 h 6740002"/>
              <a:gd name="connsiteX3" fmla="*/ 0 w 3940624"/>
              <a:gd name="connsiteY3" fmla="*/ 6740002 h 6740002"/>
            </a:gdLst>
            <a:ahLst/>
            <a:cxnLst>
              <a:cxn ang="0">
                <a:pos x="connsiteX0" y="connsiteY0"/>
              </a:cxn>
              <a:cxn ang="0">
                <a:pos x="connsiteX1" y="connsiteY1"/>
              </a:cxn>
              <a:cxn ang="0">
                <a:pos x="connsiteX2" y="connsiteY2"/>
              </a:cxn>
              <a:cxn ang="0">
                <a:pos x="connsiteX3" y="connsiteY3"/>
              </a:cxn>
            </a:cxnLst>
            <a:rect l="l" t="t" r="r" b="b"/>
            <a:pathLst>
              <a:path w="3940624" h="6740002">
                <a:moveTo>
                  <a:pt x="972388" y="0"/>
                </a:moveTo>
                <a:lnTo>
                  <a:pt x="3940624" y="0"/>
                </a:lnTo>
                <a:lnTo>
                  <a:pt x="2968236" y="6740002"/>
                </a:lnTo>
                <a:lnTo>
                  <a:pt x="0" y="6740002"/>
                </a:lnTo>
                <a:close/>
              </a:path>
            </a:pathLst>
          </a:custGeom>
        </p:spPr>
      </p:pic>
      <p:pic>
        <p:nvPicPr>
          <p:cNvPr id="2" name="lv_0_20250220190016 (online-audio-converter.com).mp3">
            <a:hlinkClick r:id="" action="ppaction://media"/>
            <a:extLst>
              <a:ext uri="{FF2B5EF4-FFF2-40B4-BE49-F238E27FC236}">
                <a16:creationId xmlns:a16="http://schemas.microsoft.com/office/drawing/2014/main" id="{E01C0D0C-CA43-D664-3250-6551306983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5920" y="6013612"/>
            <a:ext cx="422026" cy="422026"/>
          </a:xfrm>
          <a:prstGeom prst="rect">
            <a:avLst/>
          </a:prstGeom>
        </p:spPr>
      </p:pic>
    </p:spTree>
    <p:extLst>
      <p:ext uri="{BB962C8B-B14F-4D97-AF65-F5344CB8AC3E}">
        <p14:creationId xmlns:p14="http://schemas.microsoft.com/office/powerpoint/2010/main" val="2996584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3A0AE1BC-3264-FBF2-6101-C74E31B45B34}"/>
              </a:ext>
            </a:extLst>
          </p:cNvPr>
          <p:cNvSpPr/>
          <p:nvPr/>
        </p:nvSpPr>
        <p:spPr>
          <a:xfrm flipH="1">
            <a:off x="-28632469" y="4341786"/>
            <a:ext cx="14151429" cy="2978575"/>
          </a:xfrm>
          <a:custGeom>
            <a:avLst/>
            <a:gdLst>
              <a:gd name="connsiteX0" fmla="*/ 14151430 w 14151429"/>
              <a:gd name="connsiteY0" fmla="*/ 2978576 h 2978575"/>
              <a:gd name="connsiteX1" fmla="*/ 14151430 w 14151429"/>
              <a:gd name="connsiteY1" fmla="*/ 1212477 h 2978575"/>
              <a:gd name="connsiteX2" fmla="*/ 0 w 14151429"/>
              <a:gd name="connsiteY2" fmla="*/ 1212477 h 2978575"/>
              <a:gd name="connsiteX3" fmla="*/ 0 w 14151429"/>
              <a:gd name="connsiteY3" fmla="*/ 1591736 h 2978575"/>
              <a:gd name="connsiteX4" fmla="*/ 5960582 w 14151429"/>
              <a:gd name="connsiteY4" fmla="*/ 2746492 h 2978575"/>
              <a:gd name="connsiteX5" fmla="*/ 10477719 w 14151429"/>
              <a:gd name="connsiteY5" fmla="*/ 1829480 h 2978575"/>
              <a:gd name="connsiteX6" fmla="*/ 14151430 w 14151429"/>
              <a:gd name="connsiteY6" fmla="*/ 2978576 h 297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51429" h="2978575">
                <a:moveTo>
                  <a:pt x="14151430" y="2978576"/>
                </a:moveTo>
                <a:cubicBezTo>
                  <a:pt x="14151430" y="2389876"/>
                  <a:pt x="14151430" y="1801177"/>
                  <a:pt x="14151430" y="1212477"/>
                </a:cubicBezTo>
                <a:cubicBezTo>
                  <a:pt x="9436174" y="-2987667"/>
                  <a:pt x="4715257" y="5412622"/>
                  <a:pt x="0" y="1212477"/>
                </a:cubicBezTo>
                <a:cubicBezTo>
                  <a:pt x="0" y="1337010"/>
                  <a:pt x="0" y="1461542"/>
                  <a:pt x="0" y="1591736"/>
                </a:cubicBezTo>
                <a:cubicBezTo>
                  <a:pt x="713232" y="2038921"/>
                  <a:pt x="2332156" y="3550294"/>
                  <a:pt x="5960582" y="2746492"/>
                </a:cubicBezTo>
                <a:cubicBezTo>
                  <a:pt x="7613469" y="2418179"/>
                  <a:pt x="9113521" y="1886085"/>
                  <a:pt x="10477719" y="1829480"/>
                </a:cubicBezTo>
                <a:cubicBezTo>
                  <a:pt x="11841917" y="1744571"/>
                  <a:pt x="13064600" y="2129490"/>
                  <a:pt x="14151430" y="2978576"/>
                </a:cubicBezTo>
                <a:close/>
              </a:path>
            </a:pathLst>
          </a:custGeom>
          <a:solidFill>
            <a:srgbClr val="CF1014"/>
          </a:solidFill>
          <a:ln w="56578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9C606D99-42F9-A50D-F661-9387B48803B8}"/>
              </a:ext>
            </a:extLst>
          </p:cNvPr>
          <p:cNvSpPr/>
          <p:nvPr/>
        </p:nvSpPr>
        <p:spPr>
          <a:xfrm flipH="1">
            <a:off x="-14250117" y="3577966"/>
            <a:ext cx="14151429" cy="2713976"/>
          </a:xfrm>
          <a:custGeom>
            <a:avLst/>
            <a:gdLst>
              <a:gd name="connsiteX0" fmla="*/ 14151430 w 14151429"/>
              <a:gd name="connsiteY0" fmla="*/ 2220059 h 2713976"/>
              <a:gd name="connsiteX1" fmla="*/ 14151430 w 14151429"/>
              <a:gd name="connsiteY1" fmla="*/ 1212477 h 2713976"/>
              <a:gd name="connsiteX2" fmla="*/ 0 w 14151429"/>
              <a:gd name="connsiteY2" fmla="*/ 1212477 h 2713976"/>
              <a:gd name="connsiteX3" fmla="*/ 0 w 14151429"/>
              <a:gd name="connsiteY3" fmla="*/ 1421918 h 2713976"/>
              <a:gd name="connsiteX4" fmla="*/ 5960582 w 14151429"/>
              <a:gd name="connsiteY4" fmla="*/ 2293647 h 2713976"/>
              <a:gd name="connsiteX5" fmla="*/ 10477719 w 14151429"/>
              <a:gd name="connsiteY5" fmla="*/ 1065302 h 2713976"/>
              <a:gd name="connsiteX6" fmla="*/ 14151430 w 14151429"/>
              <a:gd name="connsiteY6" fmla="*/ 2220059 h 27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51429" h="2713976">
                <a:moveTo>
                  <a:pt x="14151430" y="2220059"/>
                </a:moveTo>
                <a:cubicBezTo>
                  <a:pt x="14151430" y="1886085"/>
                  <a:pt x="14151430" y="1546451"/>
                  <a:pt x="14151430" y="1212477"/>
                </a:cubicBezTo>
                <a:cubicBezTo>
                  <a:pt x="9436174" y="-2987667"/>
                  <a:pt x="4715257" y="5412622"/>
                  <a:pt x="0" y="1212477"/>
                </a:cubicBezTo>
                <a:cubicBezTo>
                  <a:pt x="0" y="1280404"/>
                  <a:pt x="0" y="1353992"/>
                  <a:pt x="0" y="1421918"/>
                </a:cubicBezTo>
                <a:cubicBezTo>
                  <a:pt x="713232" y="1925709"/>
                  <a:pt x="2332156" y="3442743"/>
                  <a:pt x="5960582" y="2293647"/>
                </a:cubicBezTo>
                <a:cubicBezTo>
                  <a:pt x="7613469" y="1801177"/>
                  <a:pt x="9113521" y="1172853"/>
                  <a:pt x="10477719" y="1065302"/>
                </a:cubicBezTo>
                <a:cubicBezTo>
                  <a:pt x="11841917" y="929449"/>
                  <a:pt x="13064600" y="1314368"/>
                  <a:pt x="14151430" y="2220059"/>
                </a:cubicBezTo>
                <a:close/>
              </a:path>
            </a:pathLst>
          </a:custGeom>
          <a:solidFill>
            <a:srgbClr val="13A6E6"/>
          </a:solidFill>
          <a:ln w="565785" cap="flat">
            <a:no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EED1EC6A-4C49-8D47-A0B9-F4AA89ADC636}"/>
              </a:ext>
            </a:extLst>
          </p:cNvPr>
          <p:cNvSpPr/>
          <p:nvPr/>
        </p:nvSpPr>
        <p:spPr>
          <a:xfrm flipH="1">
            <a:off x="-43273771" y="7320361"/>
            <a:ext cx="14151429" cy="1426464"/>
          </a:xfrm>
          <a:custGeom>
            <a:avLst/>
            <a:gdLst>
              <a:gd name="connsiteX0" fmla="*/ 5960582 w 14151429"/>
              <a:gd name="connsiteY0" fmla="*/ 1194381 h 1426464"/>
              <a:gd name="connsiteX1" fmla="*/ 0 w 14151429"/>
              <a:gd name="connsiteY1" fmla="*/ 39624 h 1426464"/>
              <a:gd name="connsiteX2" fmla="*/ 0 w 14151429"/>
              <a:gd name="connsiteY2" fmla="*/ 0 h 1426464"/>
              <a:gd name="connsiteX3" fmla="*/ 5960582 w 14151429"/>
              <a:gd name="connsiteY3" fmla="*/ 990600 h 1426464"/>
              <a:gd name="connsiteX4" fmla="*/ 10477719 w 14151429"/>
              <a:gd name="connsiteY4" fmla="*/ 73587 h 1426464"/>
              <a:gd name="connsiteX5" fmla="*/ 14151430 w 14151429"/>
              <a:gd name="connsiteY5" fmla="*/ 1222684 h 1426464"/>
              <a:gd name="connsiteX6" fmla="*/ 14151430 w 14151429"/>
              <a:gd name="connsiteY6" fmla="*/ 1426464 h 1426464"/>
              <a:gd name="connsiteX7" fmla="*/ 10477719 w 14151429"/>
              <a:gd name="connsiteY7" fmla="*/ 277368 h 1426464"/>
              <a:gd name="connsiteX8" fmla="*/ 5960582 w 14151429"/>
              <a:gd name="connsiteY8" fmla="*/ 1194381 h 142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1429" h="1426464">
                <a:moveTo>
                  <a:pt x="5960582" y="1194381"/>
                </a:moveTo>
                <a:cubicBezTo>
                  <a:pt x="2332156" y="1998182"/>
                  <a:pt x="713232" y="486809"/>
                  <a:pt x="0" y="39624"/>
                </a:cubicBezTo>
                <a:cubicBezTo>
                  <a:pt x="0" y="28303"/>
                  <a:pt x="0" y="16982"/>
                  <a:pt x="0" y="0"/>
                </a:cubicBezTo>
                <a:cubicBezTo>
                  <a:pt x="713232" y="447185"/>
                  <a:pt x="2332156" y="1788741"/>
                  <a:pt x="5960582" y="990600"/>
                </a:cubicBezTo>
                <a:cubicBezTo>
                  <a:pt x="7613469" y="662287"/>
                  <a:pt x="9113521" y="130193"/>
                  <a:pt x="10477719" y="73587"/>
                </a:cubicBezTo>
                <a:cubicBezTo>
                  <a:pt x="11841917" y="-16982"/>
                  <a:pt x="13064600" y="367937"/>
                  <a:pt x="14151430" y="1222684"/>
                </a:cubicBezTo>
                <a:cubicBezTo>
                  <a:pt x="14151430" y="1290610"/>
                  <a:pt x="14151430" y="1358537"/>
                  <a:pt x="14151430" y="1426464"/>
                </a:cubicBezTo>
                <a:cubicBezTo>
                  <a:pt x="13064600" y="577378"/>
                  <a:pt x="11841917" y="192459"/>
                  <a:pt x="10477719" y="277368"/>
                </a:cubicBezTo>
                <a:cubicBezTo>
                  <a:pt x="9113521" y="339634"/>
                  <a:pt x="7613469" y="866068"/>
                  <a:pt x="5960582" y="1194381"/>
                </a:cubicBezTo>
                <a:close/>
              </a:path>
            </a:pathLst>
          </a:custGeom>
          <a:solidFill>
            <a:srgbClr val="F49600"/>
          </a:solidFill>
          <a:ln w="565785"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E374F24C-618F-19D6-93E3-245C23E9D9D4}"/>
              </a:ext>
            </a:extLst>
          </p:cNvPr>
          <p:cNvSpPr/>
          <p:nvPr/>
        </p:nvSpPr>
        <p:spPr>
          <a:xfrm flipH="1">
            <a:off x="12695504" y="5037980"/>
            <a:ext cx="5354900" cy="1159864"/>
          </a:xfrm>
          <a:custGeom>
            <a:avLst/>
            <a:gdLst>
              <a:gd name="connsiteX0" fmla="*/ 0 w 5354900"/>
              <a:gd name="connsiteY0" fmla="*/ 0 h 1159864"/>
              <a:gd name="connsiteX1" fmla="*/ 5354901 w 5354900"/>
              <a:gd name="connsiteY1" fmla="*/ 464167 h 1159864"/>
              <a:gd name="connsiteX2" fmla="*/ 0 w 5354900"/>
              <a:gd name="connsiteY2" fmla="*/ 0 h 1159864"/>
            </a:gdLst>
            <a:ahLst/>
            <a:cxnLst>
              <a:cxn ang="0">
                <a:pos x="connsiteX0" y="connsiteY0"/>
              </a:cxn>
              <a:cxn ang="0">
                <a:pos x="connsiteX1" y="connsiteY1"/>
              </a:cxn>
              <a:cxn ang="0">
                <a:pos x="connsiteX2" y="connsiteY2"/>
              </a:cxn>
            </a:cxnLst>
            <a:rect l="l" t="t" r="r" b="b"/>
            <a:pathLst>
              <a:path w="5354900" h="1159864">
                <a:moveTo>
                  <a:pt x="0" y="0"/>
                </a:moveTo>
                <a:cubicBezTo>
                  <a:pt x="0" y="0"/>
                  <a:pt x="1086830" y="1749117"/>
                  <a:pt x="5354901" y="464167"/>
                </a:cubicBezTo>
                <a:cubicBezTo>
                  <a:pt x="5354901" y="464167"/>
                  <a:pt x="1160417" y="2303853"/>
                  <a:pt x="0" y="0"/>
                </a:cubicBezTo>
                <a:close/>
              </a:path>
            </a:pathLst>
          </a:custGeom>
          <a:solidFill>
            <a:srgbClr val="007D36"/>
          </a:solidFill>
          <a:ln w="565785" cap="flat">
            <a:noFill/>
            <a:prstDash val="solid"/>
            <a:miter/>
          </a:ln>
        </p:spPr>
        <p:txBody>
          <a:bodyPr rtlCol="0" anchor="ctr"/>
          <a:lstStyle/>
          <a:p>
            <a:endParaRPr lang="en-IN"/>
          </a:p>
        </p:txBody>
      </p:sp>
      <p:sp>
        <p:nvSpPr>
          <p:cNvPr id="11" name="TextBox 10">
            <a:extLst>
              <a:ext uri="{FF2B5EF4-FFF2-40B4-BE49-F238E27FC236}">
                <a16:creationId xmlns:a16="http://schemas.microsoft.com/office/drawing/2014/main" id="{59837795-B20A-88B8-B0BD-73F8A7FCE5A1}"/>
              </a:ext>
            </a:extLst>
          </p:cNvPr>
          <p:cNvSpPr txBox="1"/>
          <p:nvPr/>
        </p:nvSpPr>
        <p:spPr>
          <a:xfrm>
            <a:off x="-7174402" y="126279"/>
            <a:ext cx="6588248" cy="584775"/>
          </a:xfrm>
          <a:prstGeom prst="rect">
            <a:avLst/>
          </a:prstGeom>
          <a:noFill/>
        </p:spPr>
        <p:txBody>
          <a:bodyPr wrap="square">
            <a:spAutoFit/>
          </a:bodyPr>
          <a:lstStyle/>
          <a:p>
            <a:pPr algn="r"/>
            <a:r>
              <a:rPr lang="en-US" sz="3200" b="1" dirty="0">
                <a:solidFill>
                  <a:srgbClr val="F49600"/>
                </a:solidFill>
                <a:latin typeface="Geologica" pitchFamily="2" charset="0"/>
              </a:rPr>
              <a:t>Values of Modern Olympic Games: </a:t>
            </a:r>
            <a:endParaRPr lang="en-US" sz="3200" b="1" i="0" dirty="0">
              <a:solidFill>
                <a:srgbClr val="F49600"/>
              </a:solidFill>
              <a:effectLst/>
              <a:latin typeface="Geologica" pitchFamily="2" charset="0"/>
            </a:endParaRPr>
          </a:p>
        </p:txBody>
      </p:sp>
      <p:sp>
        <p:nvSpPr>
          <p:cNvPr id="4" name="Rectangle: Rounded Corners 3">
            <a:extLst>
              <a:ext uri="{FF2B5EF4-FFF2-40B4-BE49-F238E27FC236}">
                <a16:creationId xmlns:a16="http://schemas.microsoft.com/office/drawing/2014/main" id="{5374E9E7-643E-C5AF-CA51-42A115D7C8D0}"/>
              </a:ext>
            </a:extLst>
          </p:cNvPr>
          <p:cNvSpPr/>
          <p:nvPr/>
        </p:nvSpPr>
        <p:spPr>
          <a:xfrm>
            <a:off x="12415619" y="730814"/>
            <a:ext cx="4887643" cy="2383399"/>
          </a:xfrm>
          <a:prstGeom prst="roundRect">
            <a:avLst>
              <a:gd name="adj" fmla="val 50000"/>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Sportsmanship is a core value of the modern Olympic Games. Athletes are expected to compete with fairness, respect, and integrity, regardless of winning or losing. The Olympics promote mutual respect among competitors and celebrate effort, discipline, and perseverance.</a:t>
            </a:r>
            <a:endParaRPr lang="en-CY"/>
          </a:p>
        </p:txBody>
      </p:sp>
      <p:pic>
        <p:nvPicPr>
          <p:cNvPr id="13" name="Picture 12">
            <a:extLst>
              <a:ext uri="{FF2B5EF4-FFF2-40B4-BE49-F238E27FC236}">
                <a16:creationId xmlns:a16="http://schemas.microsoft.com/office/drawing/2014/main" id="{0A833C27-B4B2-9EBF-2635-5AC4F93C223D}"/>
              </a:ext>
            </a:extLst>
          </p:cNvPr>
          <p:cNvPicPr>
            <a:picLocks noChangeAspect="1"/>
          </p:cNvPicPr>
          <p:nvPr/>
        </p:nvPicPr>
        <p:blipFill>
          <a:blip r:embed="rId2"/>
          <a:stretch>
            <a:fillRect/>
          </a:stretch>
        </p:blipFill>
        <p:spPr>
          <a:xfrm>
            <a:off x="881058" y="3802651"/>
            <a:ext cx="3512187" cy="3517710"/>
          </a:xfrm>
          <a:prstGeom prst="rect">
            <a:avLst/>
          </a:prstGeom>
        </p:spPr>
      </p:pic>
      <p:sp>
        <p:nvSpPr>
          <p:cNvPr id="15" name="Rectangle: Rounded Corners 14">
            <a:extLst>
              <a:ext uri="{FF2B5EF4-FFF2-40B4-BE49-F238E27FC236}">
                <a16:creationId xmlns:a16="http://schemas.microsoft.com/office/drawing/2014/main" id="{F1302ECD-07EB-1269-D878-5F5621A2CB47}"/>
              </a:ext>
            </a:extLst>
          </p:cNvPr>
          <p:cNvSpPr/>
          <p:nvPr/>
        </p:nvSpPr>
        <p:spPr>
          <a:xfrm>
            <a:off x="18050404" y="2610951"/>
            <a:ext cx="4887643" cy="2383399"/>
          </a:xfrm>
          <a:prstGeom prst="roundRect">
            <a:avLst>
              <a:gd name="adj" fmla="val 44885"/>
            </a:avLst>
          </a:prstGeom>
          <a:ln w="38100">
            <a:solidFill>
              <a:srgbClr val="26943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Inclusivity ensures that athletes from all nations, backgrounds, and abilities can participate. The modern Olympics welcome both men and women, and events like the Paralympics highlight diversity in sports. This value promotes unity, equality, and the idea that sports can bring people together across cultures.</a:t>
            </a:r>
            <a:endParaRPr lang="en-CY" dirty="0"/>
          </a:p>
        </p:txBody>
      </p:sp>
      <p:sp>
        <p:nvSpPr>
          <p:cNvPr id="16" name="TextBox 15">
            <a:extLst>
              <a:ext uri="{FF2B5EF4-FFF2-40B4-BE49-F238E27FC236}">
                <a16:creationId xmlns:a16="http://schemas.microsoft.com/office/drawing/2014/main" id="{4A84389B-0724-25B4-5960-983A1918D8FE}"/>
              </a:ext>
            </a:extLst>
          </p:cNvPr>
          <p:cNvSpPr txBox="1"/>
          <p:nvPr/>
        </p:nvSpPr>
        <p:spPr>
          <a:xfrm>
            <a:off x="13810854" y="247334"/>
            <a:ext cx="3124200" cy="461665"/>
          </a:xfrm>
          <a:prstGeom prst="rect">
            <a:avLst/>
          </a:prstGeom>
          <a:noFill/>
        </p:spPr>
        <p:txBody>
          <a:bodyPr wrap="square" rtlCol="0">
            <a:spAutoFit/>
          </a:bodyPr>
          <a:lstStyle/>
          <a:p>
            <a:r>
              <a:rPr lang="en-US" sz="2400">
                <a:solidFill>
                  <a:srgbClr val="269434"/>
                </a:solidFill>
              </a:rPr>
              <a:t>Sportsmanship</a:t>
            </a:r>
            <a:endParaRPr lang="en-CY" sz="2400" dirty="0">
              <a:solidFill>
                <a:srgbClr val="269434"/>
              </a:solidFill>
            </a:endParaRPr>
          </a:p>
        </p:txBody>
      </p:sp>
      <p:sp>
        <p:nvSpPr>
          <p:cNvPr id="17" name="TextBox 16">
            <a:extLst>
              <a:ext uri="{FF2B5EF4-FFF2-40B4-BE49-F238E27FC236}">
                <a16:creationId xmlns:a16="http://schemas.microsoft.com/office/drawing/2014/main" id="{506EA5F3-7D25-E1A5-26B8-5A99291E4A40}"/>
              </a:ext>
            </a:extLst>
          </p:cNvPr>
          <p:cNvSpPr txBox="1"/>
          <p:nvPr/>
        </p:nvSpPr>
        <p:spPr>
          <a:xfrm>
            <a:off x="19771360" y="2149286"/>
            <a:ext cx="2133600" cy="461665"/>
          </a:xfrm>
          <a:prstGeom prst="rect">
            <a:avLst/>
          </a:prstGeom>
          <a:noFill/>
        </p:spPr>
        <p:txBody>
          <a:bodyPr wrap="square" rtlCol="0">
            <a:spAutoFit/>
          </a:bodyPr>
          <a:lstStyle/>
          <a:p>
            <a:r>
              <a:rPr lang="en-US" sz="2400" dirty="0">
                <a:solidFill>
                  <a:srgbClr val="FFFF00"/>
                </a:solidFill>
              </a:rPr>
              <a:t>Inclusivity</a:t>
            </a:r>
            <a:endParaRPr lang="en-CY" sz="2400" dirty="0">
              <a:solidFill>
                <a:srgbClr val="FFFF00"/>
              </a:solidFill>
            </a:endParaRPr>
          </a:p>
        </p:txBody>
      </p:sp>
    </p:spTree>
    <p:extLst>
      <p:ext uri="{BB962C8B-B14F-4D97-AF65-F5344CB8AC3E}">
        <p14:creationId xmlns:p14="http://schemas.microsoft.com/office/powerpoint/2010/main" val="3968244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1626</TotalTime>
  <Words>1222</Words>
  <Application>Microsoft Office PowerPoint</Application>
  <PresentationFormat>Ευρεία οθόνη</PresentationFormat>
  <Paragraphs>67</Paragraphs>
  <Slides>18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18</vt:i4>
      </vt:variant>
    </vt:vector>
  </HeadingPairs>
  <TitlesOfParts>
    <vt:vector size="19" baseType="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Nithya V</dc:creator>
  <cp:lastModifiedBy>Irene Theophilidou</cp:lastModifiedBy>
  <cp:revision>13</cp:revision>
  <dcterms:created xsi:type="dcterms:W3CDTF">2024-01-30T09:37:52Z</dcterms:created>
  <dcterms:modified xsi:type="dcterms:W3CDTF">2025-02-21T16:34:25Z</dcterms:modified>
</cp:coreProperties>
</file>